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5"/>
    <p:sldMasterId id="214748367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Lst>
  <p:sldSz cy="5143500" cx="9144000"/>
  <p:notesSz cx="6858000" cy="9144000"/>
  <p:embeddedFontLst>
    <p:embeddedFont>
      <p:font typeface="Mulish"/>
      <p:regular r:id="rId50"/>
      <p:bold r:id="rId51"/>
      <p:italic r:id="rId52"/>
      <p:boldItalic r:id="rId53"/>
    </p:embeddedFont>
    <p:embeddedFont>
      <p:font typeface="Proxima Nova"/>
      <p:regular r:id="rId54"/>
      <p:bold r:id="rId55"/>
      <p:italic r:id="rId56"/>
      <p:boldItalic r:id="rId57"/>
    </p:embeddedFont>
    <p:embeddedFont>
      <p:font typeface="Roboto Medium"/>
      <p:regular r:id="rId58"/>
      <p:bold r:id="rId59"/>
      <p:italic r:id="rId60"/>
      <p:boldItalic r:id="rId61"/>
    </p:embeddedFont>
    <p:embeddedFont>
      <p:font typeface="Amatic SC"/>
      <p:regular r:id="rId62"/>
      <p:bold r:id="rId63"/>
    </p:embeddedFont>
    <p:embeddedFont>
      <p:font typeface="Anaheim"/>
      <p:regular r:id="rId64"/>
    </p:embeddedFont>
    <p:embeddedFont>
      <p:font typeface="Bebas Neue"/>
      <p:regular r:id="rId65"/>
    </p:embeddedFont>
    <p:embeddedFont>
      <p:font typeface="Alexandria"/>
      <p:regular r:id="rId66"/>
      <p:bold r:id="rId67"/>
    </p:embeddedFont>
    <p:embeddedFont>
      <p:font typeface="Goldman"/>
      <p:regular r:id="rId68"/>
      <p:bold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DB6A6B6-D218-437F-8BD5-18EDB8864DB0}">
  <a:tblStyle styleId="{1DB6A6B6-D218-437F-8BD5-18EDB8864DB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4734854-611A-4206-9237-C4F8BF9F5020}"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regular.fntdata"/><Relationship Id="rId61" Type="http://schemas.openxmlformats.org/officeDocument/2006/relationships/font" Target="fonts/RobotoMedium-boldItalic.fntdata"/><Relationship Id="rId20" Type="http://schemas.openxmlformats.org/officeDocument/2006/relationships/slide" Target="slides/slide13.xml"/><Relationship Id="rId64" Type="http://schemas.openxmlformats.org/officeDocument/2006/relationships/font" Target="fonts/Anaheim-regular.fntdata"/><Relationship Id="rId63" Type="http://schemas.openxmlformats.org/officeDocument/2006/relationships/font" Target="fonts/AmaticSC-bold.fntdata"/><Relationship Id="rId22" Type="http://schemas.openxmlformats.org/officeDocument/2006/relationships/slide" Target="slides/slide15.xml"/><Relationship Id="rId66" Type="http://schemas.openxmlformats.org/officeDocument/2006/relationships/font" Target="fonts/Alexandria-regular.fntdata"/><Relationship Id="rId21" Type="http://schemas.openxmlformats.org/officeDocument/2006/relationships/slide" Target="slides/slide14.xml"/><Relationship Id="rId65" Type="http://schemas.openxmlformats.org/officeDocument/2006/relationships/font" Target="fonts/BebasNeue-regular.fntdata"/><Relationship Id="rId24" Type="http://schemas.openxmlformats.org/officeDocument/2006/relationships/slide" Target="slides/slide17.xml"/><Relationship Id="rId68" Type="http://schemas.openxmlformats.org/officeDocument/2006/relationships/font" Target="fonts/Goldman-regular.fntdata"/><Relationship Id="rId23" Type="http://schemas.openxmlformats.org/officeDocument/2006/relationships/slide" Target="slides/slide16.xml"/><Relationship Id="rId67" Type="http://schemas.openxmlformats.org/officeDocument/2006/relationships/font" Target="fonts/Alexandria-bold.fntdata"/><Relationship Id="rId60" Type="http://schemas.openxmlformats.org/officeDocument/2006/relationships/font" Target="fonts/RobotoMedium-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Goldman-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Mulish-bold.fntdata"/><Relationship Id="rId50" Type="http://schemas.openxmlformats.org/officeDocument/2006/relationships/font" Target="fonts/Mulish-regular.fntdata"/><Relationship Id="rId53" Type="http://schemas.openxmlformats.org/officeDocument/2006/relationships/font" Target="fonts/Mulish-boldItalic.fntdata"/><Relationship Id="rId52" Type="http://schemas.openxmlformats.org/officeDocument/2006/relationships/font" Target="fonts/Mulish-italic.fntdata"/><Relationship Id="rId11" Type="http://schemas.openxmlformats.org/officeDocument/2006/relationships/slide" Target="slides/slide4.xml"/><Relationship Id="rId55" Type="http://schemas.openxmlformats.org/officeDocument/2006/relationships/font" Target="fonts/ProximaNova-bold.fntdata"/><Relationship Id="rId10" Type="http://schemas.openxmlformats.org/officeDocument/2006/relationships/slide" Target="slides/slide3.xml"/><Relationship Id="rId54" Type="http://schemas.openxmlformats.org/officeDocument/2006/relationships/font" Target="fonts/ProximaNova-regular.fntdata"/><Relationship Id="rId13" Type="http://schemas.openxmlformats.org/officeDocument/2006/relationships/slide" Target="slides/slide6.xml"/><Relationship Id="rId57" Type="http://schemas.openxmlformats.org/officeDocument/2006/relationships/font" Target="fonts/ProximaNova-boldItalic.fntdata"/><Relationship Id="rId12" Type="http://schemas.openxmlformats.org/officeDocument/2006/relationships/slide" Target="slides/slide5.xml"/><Relationship Id="rId56" Type="http://schemas.openxmlformats.org/officeDocument/2006/relationships/font" Target="fonts/ProximaNova-italic.fntdata"/><Relationship Id="rId15" Type="http://schemas.openxmlformats.org/officeDocument/2006/relationships/slide" Target="slides/slide8.xml"/><Relationship Id="rId59" Type="http://schemas.openxmlformats.org/officeDocument/2006/relationships/font" Target="fonts/RobotoMedium-bold.fntdata"/><Relationship Id="rId14" Type="http://schemas.openxmlformats.org/officeDocument/2006/relationships/slide" Target="slides/slide7.xml"/><Relationship Id="rId58" Type="http://schemas.openxmlformats.org/officeDocument/2006/relationships/font" Target="fonts/RobotoMedium-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18680c384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18680c384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g18680c38407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 name="Google Shape;824;g18680c3840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184d99d1a72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184d99d1a72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18680c3840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18680c3840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2436967090a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2436967090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 name="Shape 1165"/>
        <p:cNvGrpSpPr/>
        <p:nvPr/>
      </p:nvGrpSpPr>
      <p:grpSpPr>
        <a:xfrm>
          <a:off x="0" y="0"/>
          <a:ext cx="0" cy="0"/>
          <a:chOff x="0" y="0"/>
          <a:chExt cx="0" cy="0"/>
        </a:xfrm>
      </p:grpSpPr>
      <p:sp>
        <p:nvSpPr>
          <p:cNvPr id="1166" name="Google Shape;1166;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7" name="Google Shape;1167;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244410814a9_2_11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244410814a9_2_11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g244410814a9_2_1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 name="Google Shape;1262;g244410814a9_2_1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g244410814a9_2_11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8" name="Google Shape;1268;g244410814a9_2_11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 name="Shape 1282"/>
        <p:cNvGrpSpPr/>
        <p:nvPr/>
      </p:nvGrpSpPr>
      <p:grpSpPr>
        <a:xfrm>
          <a:off x="0" y="0"/>
          <a:ext cx="0" cy="0"/>
          <a:chOff x="0" y="0"/>
          <a:chExt cx="0" cy="0"/>
        </a:xfrm>
      </p:grpSpPr>
      <p:sp>
        <p:nvSpPr>
          <p:cNvPr id="1283" name="Google Shape;1283;g244410814a9_2_11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4" name="Google Shape;1284;g244410814a9_2_11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 name="Shape 1298"/>
        <p:cNvGrpSpPr/>
        <p:nvPr/>
      </p:nvGrpSpPr>
      <p:grpSpPr>
        <a:xfrm>
          <a:off x="0" y="0"/>
          <a:ext cx="0" cy="0"/>
          <a:chOff x="0" y="0"/>
          <a:chExt cx="0" cy="0"/>
        </a:xfrm>
      </p:grpSpPr>
      <p:sp>
        <p:nvSpPr>
          <p:cNvPr id="1299" name="Google Shape;1299;g244410814a9_2_1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0" name="Google Shape;1300;g244410814a9_2_1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244410814a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244410814a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244410814a9_2_11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244410814a9_2_11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9" name="Shape 7549"/>
        <p:cNvGrpSpPr/>
        <p:nvPr/>
      </p:nvGrpSpPr>
      <p:grpSpPr>
        <a:xfrm>
          <a:off x="0" y="0"/>
          <a:ext cx="0" cy="0"/>
          <a:chOff x="0" y="0"/>
          <a:chExt cx="0" cy="0"/>
        </a:xfrm>
      </p:grpSpPr>
      <p:sp>
        <p:nvSpPr>
          <p:cNvPr id="7550" name="Google Shape;7550;g244410814a9_2_17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1" name="Google Shape;7551;g244410814a9_2_17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6" name="Shape 7976"/>
        <p:cNvGrpSpPr/>
        <p:nvPr/>
      </p:nvGrpSpPr>
      <p:grpSpPr>
        <a:xfrm>
          <a:off x="0" y="0"/>
          <a:ext cx="0" cy="0"/>
          <a:chOff x="0" y="0"/>
          <a:chExt cx="0" cy="0"/>
        </a:xfrm>
      </p:grpSpPr>
      <p:sp>
        <p:nvSpPr>
          <p:cNvPr id="7977" name="Google Shape;7977;g244410814a9_2_17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8" name="Google Shape;7978;g244410814a9_2_17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9" name="Shape 8139"/>
        <p:cNvGrpSpPr/>
        <p:nvPr/>
      </p:nvGrpSpPr>
      <p:grpSpPr>
        <a:xfrm>
          <a:off x="0" y="0"/>
          <a:ext cx="0" cy="0"/>
          <a:chOff x="0" y="0"/>
          <a:chExt cx="0" cy="0"/>
        </a:xfrm>
      </p:grpSpPr>
      <p:sp>
        <p:nvSpPr>
          <p:cNvPr id="8140" name="Google Shape;8140;g244410814a9_2_179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1" name="Google Shape;8141;g244410814a9_2_179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1" name="Shape 8541"/>
        <p:cNvGrpSpPr/>
        <p:nvPr/>
      </p:nvGrpSpPr>
      <p:grpSpPr>
        <a:xfrm>
          <a:off x="0" y="0"/>
          <a:ext cx="0" cy="0"/>
          <a:chOff x="0" y="0"/>
          <a:chExt cx="0" cy="0"/>
        </a:xfrm>
      </p:grpSpPr>
      <p:sp>
        <p:nvSpPr>
          <p:cNvPr id="8542" name="Google Shape;8542;g244410814a9_2_18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3" name="Google Shape;8543;g244410814a9_2_18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2" name="Shape 8912"/>
        <p:cNvGrpSpPr/>
        <p:nvPr/>
      </p:nvGrpSpPr>
      <p:grpSpPr>
        <a:xfrm>
          <a:off x="0" y="0"/>
          <a:ext cx="0" cy="0"/>
          <a:chOff x="0" y="0"/>
          <a:chExt cx="0" cy="0"/>
        </a:xfrm>
      </p:grpSpPr>
      <p:sp>
        <p:nvSpPr>
          <p:cNvPr id="8913" name="Google Shape;8913;g244410814a9_2_18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4" name="Google Shape;8914;g244410814a9_2_18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6" name="Shape 9226"/>
        <p:cNvGrpSpPr/>
        <p:nvPr/>
      </p:nvGrpSpPr>
      <p:grpSpPr>
        <a:xfrm>
          <a:off x="0" y="0"/>
          <a:ext cx="0" cy="0"/>
          <a:chOff x="0" y="0"/>
          <a:chExt cx="0" cy="0"/>
        </a:xfrm>
      </p:grpSpPr>
      <p:sp>
        <p:nvSpPr>
          <p:cNvPr id="9227" name="Google Shape;9227;g244410814a9_2_19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8" name="Google Shape;9228;g244410814a9_2_19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7" name="Shape 9517"/>
        <p:cNvGrpSpPr/>
        <p:nvPr/>
      </p:nvGrpSpPr>
      <p:grpSpPr>
        <a:xfrm>
          <a:off x="0" y="0"/>
          <a:ext cx="0" cy="0"/>
          <a:chOff x="0" y="0"/>
          <a:chExt cx="0" cy="0"/>
        </a:xfrm>
      </p:grpSpPr>
      <p:sp>
        <p:nvSpPr>
          <p:cNvPr id="9518" name="Google Shape;9518;g244410814a9_2_19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9" name="Google Shape;9519;g244410814a9_2_19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6" name="Shape 9876"/>
        <p:cNvGrpSpPr/>
        <p:nvPr/>
      </p:nvGrpSpPr>
      <p:grpSpPr>
        <a:xfrm>
          <a:off x="0" y="0"/>
          <a:ext cx="0" cy="0"/>
          <a:chOff x="0" y="0"/>
          <a:chExt cx="0" cy="0"/>
        </a:xfrm>
      </p:grpSpPr>
      <p:sp>
        <p:nvSpPr>
          <p:cNvPr id="9877" name="Google Shape;9877;g244410814a9_2_19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8" name="Google Shape;9878;g244410814a9_2_19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3" name="Shape 10293"/>
        <p:cNvGrpSpPr/>
        <p:nvPr/>
      </p:nvGrpSpPr>
      <p:grpSpPr>
        <a:xfrm>
          <a:off x="0" y="0"/>
          <a:ext cx="0" cy="0"/>
          <a:chOff x="0" y="0"/>
          <a:chExt cx="0" cy="0"/>
        </a:xfrm>
      </p:grpSpPr>
      <p:sp>
        <p:nvSpPr>
          <p:cNvPr id="10294" name="Google Shape;10294;g244410814a9_2_20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5" name="Google Shape;10295;g244410814a9_2_20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3" name="Shape 10633"/>
        <p:cNvGrpSpPr/>
        <p:nvPr/>
      </p:nvGrpSpPr>
      <p:grpSpPr>
        <a:xfrm>
          <a:off x="0" y="0"/>
          <a:ext cx="0" cy="0"/>
          <a:chOff x="0" y="0"/>
          <a:chExt cx="0" cy="0"/>
        </a:xfrm>
      </p:grpSpPr>
      <p:sp>
        <p:nvSpPr>
          <p:cNvPr id="10634" name="Google Shape;10634;g244410814a9_2_20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5" name="Google Shape;10635;g244410814a9_2_20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1" name="Shape 10821"/>
        <p:cNvGrpSpPr/>
        <p:nvPr/>
      </p:nvGrpSpPr>
      <p:grpSpPr>
        <a:xfrm>
          <a:off x="0" y="0"/>
          <a:ext cx="0" cy="0"/>
          <a:chOff x="0" y="0"/>
          <a:chExt cx="0" cy="0"/>
        </a:xfrm>
      </p:grpSpPr>
      <p:sp>
        <p:nvSpPr>
          <p:cNvPr id="10822" name="Google Shape;10822;g244410814a9_2_20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3" name="Google Shape;10823;g244410814a9_2_20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7" name="Shape 11067"/>
        <p:cNvGrpSpPr/>
        <p:nvPr/>
      </p:nvGrpSpPr>
      <p:grpSpPr>
        <a:xfrm>
          <a:off x="0" y="0"/>
          <a:ext cx="0" cy="0"/>
          <a:chOff x="0" y="0"/>
          <a:chExt cx="0" cy="0"/>
        </a:xfrm>
      </p:grpSpPr>
      <p:sp>
        <p:nvSpPr>
          <p:cNvPr id="11068" name="Google Shape;11068;g244410814a9_2_220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9" name="Google Shape;11069;g244410814a9_2_22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084425"/>
            <a:ext cx="4528800" cy="2346600"/>
          </a:xfrm>
          <a:prstGeom prst="rect">
            <a:avLst/>
          </a:prstGeom>
        </p:spPr>
        <p:txBody>
          <a:bodyPr anchorCtr="0" anchor="b" bIns="91425" lIns="91425" spcFirstLastPara="1" rIns="91425" wrap="square" tIns="91425">
            <a:noAutofit/>
          </a:bodyPr>
          <a:lstStyle>
            <a:lvl1pPr lvl="0" algn="l">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4310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1725" y="298000"/>
            <a:ext cx="241500" cy="241500"/>
            <a:chOff x="-1752450" y="4362450"/>
            <a:chExt cx="241500" cy="241500"/>
          </a:xfrm>
        </p:grpSpPr>
        <p:sp>
          <p:nvSpPr>
            <p:cNvPr id="12" name="Google Shape;12;p2"/>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13225" y="4676775"/>
            <a:ext cx="742950" cy="76200"/>
            <a:chOff x="2647950" y="4676775"/>
            <a:chExt cx="742950" cy="76200"/>
          </a:xfrm>
        </p:grpSpPr>
        <p:sp>
          <p:nvSpPr>
            <p:cNvPr id="15" name="Google Shape;15;p2"/>
            <p:cNvSpPr/>
            <p:nvPr/>
          </p:nvSpPr>
          <p:spPr>
            <a:xfrm>
              <a:off x="26479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8702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0924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3147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51" name="Shape 251"/>
        <p:cNvGrpSpPr/>
        <p:nvPr/>
      </p:nvGrpSpPr>
      <p:grpSpPr>
        <a:xfrm>
          <a:off x="0" y="0"/>
          <a:ext cx="0" cy="0"/>
          <a:chOff x="0" y="0"/>
          <a:chExt cx="0" cy="0"/>
        </a:xfrm>
      </p:grpSpPr>
      <p:sp>
        <p:nvSpPr>
          <p:cNvPr id="252" name="Google Shape;252;p11"/>
          <p:cNvSpPr txBox="1"/>
          <p:nvPr>
            <p:ph hasCustomPrompt="1" type="title"/>
          </p:nvPr>
        </p:nvSpPr>
        <p:spPr>
          <a:xfrm>
            <a:off x="2209800" y="1679500"/>
            <a:ext cx="6221100" cy="1287300"/>
          </a:xfrm>
          <a:prstGeom prst="rect">
            <a:avLst/>
          </a:prstGeom>
          <a:solidFill>
            <a:schemeClr val="lt2"/>
          </a:solidFill>
          <a:ln>
            <a:noFill/>
          </a:ln>
        </p:spPr>
        <p:txBody>
          <a:bodyPr anchorCtr="0" anchor="ctr" bIns="91425" lIns="91425" spcFirstLastPara="1" rIns="91425" wrap="square" tIns="91425">
            <a:noAutofit/>
          </a:bodyPr>
          <a:lstStyle>
            <a:lvl1pPr lvl="0" algn="r">
              <a:spcBef>
                <a:spcPts val="0"/>
              </a:spcBef>
              <a:spcAft>
                <a:spcPts val="0"/>
              </a:spcAft>
              <a:buSzPts val="5500"/>
              <a:buNone/>
              <a:defRPr sz="5500"/>
            </a:lvl1pPr>
            <a:lvl2pPr lvl="1" algn="ctr">
              <a:spcBef>
                <a:spcPts val="0"/>
              </a:spcBef>
              <a:spcAft>
                <a:spcPts val="0"/>
              </a:spcAft>
              <a:buSzPts val="5500"/>
              <a:buFont typeface="Goldman"/>
              <a:buNone/>
              <a:defRPr sz="5500">
                <a:latin typeface="Goldman"/>
                <a:ea typeface="Goldman"/>
                <a:cs typeface="Goldman"/>
                <a:sym typeface="Goldman"/>
              </a:defRPr>
            </a:lvl2pPr>
            <a:lvl3pPr lvl="2" algn="ctr">
              <a:spcBef>
                <a:spcPts val="0"/>
              </a:spcBef>
              <a:spcAft>
                <a:spcPts val="0"/>
              </a:spcAft>
              <a:buSzPts val="5500"/>
              <a:buFont typeface="Goldman"/>
              <a:buNone/>
              <a:defRPr sz="5500">
                <a:latin typeface="Goldman"/>
                <a:ea typeface="Goldman"/>
                <a:cs typeface="Goldman"/>
                <a:sym typeface="Goldman"/>
              </a:defRPr>
            </a:lvl3pPr>
            <a:lvl4pPr lvl="3" algn="ctr">
              <a:spcBef>
                <a:spcPts val="0"/>
              </a:spcBef>
              <a:spcAft>
                <a:spcPts val="0"/>
              </a:spcAft>
              <a:buSzPts val="5500"/>
              <a:buFont typeface="Goldman"/>
              <a:buNone/>
              <a:defRPr sz="5500">
                <a:latin typeface="Goldman"/>
                <a:ea typeface="Goldman"/>
                <a:cs typeface="Goldman"/>
                <a:sym typeface="Goldman"/>
              </a:defRPr>
            </a:lvl4pPr>
            <a:lvl5pPr lvl="4" algn="ctr">
              <a:spcBef>
                <a:spcPts val="0"/>
              </a:spcBef>
              <a:spcAft>
                <a:spcPts val="0"/>
              </a:spcAft>
              <a:buSzPts val="5500"/>
              <a:buFont typeface="Goldman"/>
              <a:buNone/>
              <a:defRPr sz="5500">
                <a:latin typeface="Goldman"/>
                <a:ea typeface="Goldman"/>
                <a:cs typeface="Goldman"/>
                <a:sym typeface="Goldman"/>
              </a:defRPr>
            </a:lvl5pPr>
            <a:lvl6pPr lvl="5" algn="ctr">
              <a:spcBef>
                <a:spcPts val="0"/>
              </a:spcBef>
              <a:spcAft>
                <a:spcPts val="0"/>
              </a:spcAft>
              <a:buSzPts val="5500"/>
              <a:buFont typeface="Goldman"/>
              <a:buNone/>
              <a:defRPr sz="5500">
                <a:latin typeface="Goldman"/>
                <a:ea typeface="Goldman"/>
                <a:cs typeface="Goldman"/>
                <a:sym typeface="Goldman"/>
              </a:defRPr>
            </a:lvl6pPr>
            <a:lvl7pPr lvl="6" algn="ctr">
              <a:spcBef>
                <a:spcPts val="0"/>
              </a:spcBef>
              <a:spcAft>
                <a:spcPts val="0"/>
              </a:spcAft>
              <a:buSzPts val="5500"/>
              <a:buFont typeface="Goldman"/>
              <a:buNone/>
              <a:defRPr sz="5500">
                <a:latin typeface="Goldman"/>
                <a:ea typeface="Goldman"/>
                <a:cs typeface="Goldman"/>
                <a:sym typeface="Goldman"/>
              </a:defRPr>
            </a:lvl7pPr>
            <a:lvl8pPr lvl="7" algn="ctr">
              <a:spcBef>
                <a:spcPts val="0"/>
              </a:spcBef>
              <a:spcAft>
                <a:spcPts val="0"/>
              </a:spcAft>
              <a:buSzPts val="5500"/>
              <a:buFont typeface="Goldman"/>
              <a:buNone/>
              <a:defRPr sz="5500">
                <a:latin typeface="Goldman"/>
                <a:ea typeface="Goldman"/>
                <a:cs typeface="Goldman"/>
                <a:sym typeface="Goldman"/>
              </a:defRPr>
            </a:lvl8pPr>
            <a:lvl9pPr lvl="8" algn="ctr">
              <a:spcBef>
                <a:spcPts val="0"/>
              </a:spcBef>
              <a:spcAft>
                <a:spcPts val="0"/>
              </a:spcAft>
              <a:buSzPts val="5500"/>
              <a:buFont typeface="Goldman"/>
              <a:buNone/>
              <a:defRPr sz="5500">
                <a:latin typeface="Goldman"/>
                <a:ea typeface="Goldman"/>
                <a:cs typeface="Goldman"/>
                <a:sym typeface="Goldman"/>
              </a:defRPr>
            </a:lvl9pPr>
          </a:lstStyle>
          <a:p>
            <a:r>
              <a:t>xx%</a:t>
            </a:r>
          </a:p>
        </p:txBody>
      </p:sp>
      <p:sp>
        <p:nvSpPr>
          <p:cNvPr id="253" name="Google Shape;253;p11"/>
          <p:cNvSpPr txBox="1"/>
          <p:nvPr>
            <p:ph idx="1" type="subTitle"/>
          </p:nvPr>
        </p:nvSpPr>
        <p:spPr>
          <a:xfrm>
            <a:off x="2209800" y="2966900"/>
            <a:ext cx="6221100" cy="41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54" name="Google Shape;254;p11"/>
          <p:cNvGrpSpPr/>
          <p:nvPr/>
        </p:nvGrpSpPr>
        <p:grpSpPr>
          <a:xfrm flipH="1">
            <a:off x="8430775" y="298000"/>
            <a:ext cx="241500" cy="241500"/>
            <a:chOff x="-1752450" y="4362450"/>
            <a:chExt cx="241500" cy="241500"/>
          </a:xfrm>
        </p:grpSpPr>
        <p:sp>
          <p:nvSpPr>
            <p:cNvPr id="255" name="Google Shape;255;p11"/>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 name="Google Shape;257;p11"/>
          <p:cNvGrpSpPr/>
          <p:nvPr/>
        </p:nvGrpSpPr>
        <p:grpSpPr>
          <a:xfrm>
            <a:off x="4200525" y="4676775"/>
            <a:ext cx="742950" cy="76200"/>
            <a:chOff x="2647950" y="4676775"/>
            <a:chExt cx="742950" cy="76200"/>
          </a:xfrm>
        </p:grpSpPr>
        <p:sp>
          <p:nvSpPr>
            <p:cNvPr id="258" name="Google Shape;258;p11"/>
            <p:cNvSpPr/>
            <p:nvPr/>
          </p:nvSpPr>
          <p:spPr>
            <a:xfrm>
              <a:off x="26479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1"/>
            <p:cNvSpPr/>
            <p:nvPr/>
          </p:nvSpPr>
          <p:spPr>
            <a:xfrm>
              <a:off x="28702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1"/>
            <p:cNvSpPr/>
            <p:nvPr/>
          </p:nvSpPr>
          <p:spPr>
            <a:xfrm>
              <a:off x="30924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a:off x="33147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1"/>
          <p:cNvGrpSpPr/>
          <p:nvPr/>
        </p:nvGrpSpPr>
        <p:grpSpPr>
          <a:xfrm>
            <a:off x="467875" y="298000"/>
            <a:ext cx="241500" cy="241500"/>
            <a:chOff x="-1752450" y="4362450"/>
            <a:chExt cx="241500" cy="241500"/>
          </a:xfrm>
        </p:grpSpPr>
        <p:sp>
          <p:nvSpPr>
            <p:cNvPr id="263" name="Google Shape;263;p11"/>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1"/>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11"/>
          <p:cNvGrpSpPr/>
          <p:nvPr/>
        </p:nvGrpSpPr>
        <p:grpSpPr>
          <a:xfrm>
            <a:off x="8323466" y="2390773"/>
            <a:ext cx="826734" cy="2752815"/>
            <a:chOff x="8323466" y="2390773"/>
            <a:chExt cx="826734" cy="2752815"/>
          </a:xfrm>
        </p:grpSpPr>
        <p:sp>
          <p:nvSpPr>
            <p:cNvPr id="266" name="Google Shape;266;p11"/>
            <p:cNvSpPr/>
            <p:nvPr/>
          </p:nvSpPr>
          <p:spPr>
            <a:xfrm flipH="1">
              <a:off x="8600450" y="2390773"/>
              <a:ext cx="393099" cy="2752815"/>
            </a:xfrm>
            <a:custGeom>
              <a:rect b="b" l="l" r="r" t="t"/>
              <a:pathLst>
                <a:path extrusionOk="0" h="26064" w="3722">
                  <a:moveTo>
                    <a:pt x="3572" y="1210"/>
                  </a:moveTo>
                  <a:lnTo>
                    <a:pt x="3572" y="605"/>
                  </a:lnTo>
                  <a:lnTo>
                    <a:pt x="3721" y="605"/>
                  </a:lnTo>
                  <a:lnTo>
                    <a:pt x="3721" y="406"/>
                  </a:lnTo>
                  <a:lnTo>
                    <a:pt x="2278" y="406"/>
                  </a:lnTo>
                  <a:lnTo>
                    <a:pt x="2278" y="0"/>
                  </a:lnTo>
                  <a:lnTo>
                    <a:pt x="1445" y="0"/>
                  </a:lnTo>
                  <a:lnTo>
                    <a:pt x="1445" y="406"/>
                  </a:lnTo>
                  <a:lnTo>
                    <a:pt x="0" y="406"/>
                  </a:lnTo>
                  <a:lnTo>
                    <a:pt x="0" y="605"/>
                  </a:lnTo>
                  <a:lnTo>
                    <a:pt x="150" y="605"/>
                  </a:lnTo>
                  <a:lnTo>
                    <a:pt x="150" y="1210"/>
                  </a:lnTo>
                  <a:lnTo>
                    <a:pt x="301" y="1210"/>
                  </a:lnTo>
                  <a:lnTo>
                    <a:pt x="860" y="1963"/>
                  </a:lnTo>
                  <a:lnTo>
                    <a:pt x="696" y="1963"/>
                  </a:lnTo>
                  <a:lnTo>
                    <a:pt x="696" y="2573"/>
                  </a:lnTo>
                  <a:lnTo>
                    <a:pt x="0" y="2573"/>
                  </a:lnTo>
                  <a:lnTo>
                    <a:pt x="0" y="2772"/>
                  </a:lnTo>
                  <a:lnTo>
                    <a:pt x="149" y="2772"/>
                  </a:lnTo>
                  <a:lnTo>
                    <a:pt x="149" y="3376"/>
                  </a:lnTo>
                  <a:lnTo>
                    <a:pt x="548" y="3376"/>
                  </a:lnTo>
                  <a:lnTo>
                    <a:pt x="548" y="2772"/>
                  </a:lnTo>
                  <a:lnTo>
                    <a:pt x="1445" y="2772"/>
                  </a:lnTo>
                  <a:lnTo>
                    <a:pt x="1445" y="6207"/>
                  </a:lnTo>
                  <a:lnTo>
                    <a:pt x="0" y="6207"/>
                  </a:lnTo>
                  <a:lnTo>
                    <a:pt x="0" y="6406"/>
                  </a:lnTo>
                  <a:lnTo>
                    <a:pt x="149" y="6406"/>
                  </a:lnTo>
                  <a:lnTo>
                    <a:pt x="149" y="7010"/>
                  </a:lnTo>
                  <a:lnTo>
                    <a:pt x="548" y="7010"/>
                  </a:lnTo>
                  <a:lnTo>
                    <a:pt x="548" y="6406"/>
                  </a:lnTo>
                  <a:lnTo>
                    <a:pt x="1445" y="6406"/>
                  </a:lnTo>
                  <a:lnTo>
                    <a:pt x="1445" y="26064"/>
                  </a:lnTo>
                  <a:lnTo>
                    <a:pt x="2277" y="26064"/>
                  </a:lnTo>
                  <a:lnTo>
                    <a:pt x="2277" y="6406"/>
                  </a:lnTo>
                  <a:lnTo>
                    <a:pt x="3174" y="6406"/>
                  </a:lnTo>
                  <a:lnTo>
                    <a:pt x="3174" y="7010"/>
                  </a:lnTo>
                  <a:lnTo>
                    <a:pt x="3572" y="7010"/>
                  </a:lnTo>
                  <a:lnTo>
                    <a:pt x="3572" y="6406"/>
                  </a:lnTo>
                  <a:lnTo>
                    <a:pt x="3721" y="6406"/>
                  </a:lnTo>
                  <a:lnTo>
                    <a:pt x="3721" y="6207"/>
                  </a:lnTo>
                  <a:lnTo>
                    <a:pt x="2277" y="6207"/>
                  </a:lnTo>
                  <a:lnTo>
                    <a:pt x="2277" y="2772"/>
                  </a:lnTo>
                  <a:lnTo>
                    <a:pt x="3174" y="2772"/>
                  </a:lnTo>
                  <a:lnTo>
                    <a:pt x="3174" y="3376"/>
                  </a:lnTo>
                  <a:lnTo>
                    <a:pt x="3572" y="3376"/>
                  </a:lnTo>
                  <a:lnTo>
                    <a:pt x="3572" y="2772"/>
                  </a:lnTo>
                  <a:lnTo>
                    <a:pt x="3721" y="2772"/>
                  </a:lnTo>
                  <a:lnTo>
                    <a:pt x="3721" y="2573"/>
                  </a:lnTo>
                  <a:lnTo>
                    <a:pt x="3026" y="2573"/>
                  </a:lnTo>
                  <a:lnTo>
                    <a:pt x="3026" y="1963"/>
                  </a:lnTo>
                  <a:lnTo>
                    <a:pt x="2863" y="1963"/>
                  </a:lnTo>
                  <a:lnTo>
                    <a:pt x="3420" y="1210"/>
                  </a:lnTo>
                  <a:lnTo>
                    <a:pt x="3572" y="1210"/>
                  </a:lnTo>
                  <a:close/>
                  <a:moveTo>
                    <a:pt x="1445" y="2573"/>
                  </a:moveTo>
                  <a:lnTo>
                    <a:pt x="1094" y="2573"/>
                  </a:lnTo>
                  <a:lnTo>
                    <a:pt x="1094" y="1963"/>
                  </a:lnTo>
                  <a:lnTo>
                    <a:pt x="964" y="1963"/>
                  </a:lnTo>
                  <a:lnTo>
                    <a:pt x="406" y="1209"/>
                  </a:lnTo>
                  <a:lnTo>
                    <a:pt x="549" y="1209"/>
                  </a:lnTo>
                  <a:lnTo>
                    <a:pt x="549" y="605"/>
                  </a:lnTo>
                  <a:lnTo>
                    <a:pt x="1445" y="605"/>
                  </a:lnTo>
                  <a:close/>
                  <a:moveTo>
                    <a:pt x="2759" y="1963"/>
                  </a:moveTo>
                  <a:lnTo>
                    <a:pt x="2628" y="1963"/>
                  </a:lnTo>
                  <a:lnTo>
                    <a:pt x="2628" y="2573"/>
                  </a:lnTo>
                  <a:lnTo>
                    <a:pt x="2278" y="2573"/>
                  </a:lnTo>
                  <a:lnTo>
                    <a:pt x="2278" y="605"/>
                  </a:lnTo>
                  <a:lnTo>
                    <a:pt x="3174" y="605"/>
                  </a:lnTo>
                  <a:lnTo>
                    <a:pt x="3174" y="1209"/>
                  </a:lnTo>
                  <a:lnTo>
                    <a:pt x="3317" y="120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a:off x="8323466" y="3124238"/>
              <a:ext cx="344325" cy="1285875"/>
            </a:xfrm>
            <a:custGeom>
              <a:rect b="b" l="l" r="r" t="t"/>
              <a:pathLst>
                <a:path extrusionOk="0" h="51435" w="13773">
                  <a:moveTo>
                    <a:pt x="12628" y="0"/>
                  </a:moveTo>
                  <a:cubicBezTo>
                    <a:pt x="13819" y="7145"/>
                    <a:pt x="14719" y="15059"/>
                    <a:pt x="11866" y="21717"/>
                  </a:cubicBezTo>
                  <a:cubicBezTo>
                    <a:pt x="7720" y="31391"/>
                    <a:pt x="-3509" y="42021"/>
                    <a:pt x="1198" y="51435"/>
                  </a:cubicBezTo>
                </a:path>
              </a:pathLst>
            </a:custGeom>
            <a:noFill/>
            <a:ln cap="flat" cmpd="sng" w="9525">
              <a:solidFill>
                <a:schemeClr val="accent1"/>
              </a:solidFill>
              <a:prstDash val="solid"/>
              <a:round/>
              <a:headEnd len="med" w="med" type="none"/>
              <a:tailEnd len="med" w="med" type="none"/>
            </a:ln>
          </p:spPr>
        </p:sp>
        <p:sp>
          <p:nvSpPr>
            <p:cNvPr id="268" name="Google Shape;268;p11"/>
            <p:cNvSpPr/>
            <p:nvPr/>
          </p:nvSpPr>
          <p:spPr>
            <a:xfrm>
              <a:off x="8972550" y="2743200"/>
              <a:ext cx="177650" cy="1143000"/>
            </a:xfrm>
            <a:custGeom>
              <a:rect b="b" l="l" r="r" t="t"/>
              <a:pathLst>
                <a:path extrusionOk="0" h="45720" w="7106">
                  <a:moveTo>
                    <a:pt x="0" y="0"/>
                  </a:moveTo>
                  <a:cubicBezTo>
                    <a:pt x="4269" y="4269"/>
                    <a:pt x="7851" y="10809"/>
                    <a:pt x="6858" y="16764"/>
                  </a:cubicBezTo>
                  <a:cubicBezTo>
                    <a:pt x="5252" y="26403"/>
                    <a:pt x="-2084" y="36980"/>
                    <a:pt x="2286" y="45720"/>
                  </a:cubicBezTo>
                </a:path>
              </a:pathLst>
            </a:custGeom>
            <a:noFill/>
            <a:ln cap="flat" cmpd="sng" w="9525">
              <a:solidFill>
                <a:schemeClr val="accent1"/>
              </a:solidFill>
              <a:prstDash val="solid"/>
              <a:round/>
              <a:headEnd len="med" w="med" type="none"/>
              <a:tailEnd len="med" w="med" type="none"/>
            </a:ln>
          </p:spPr>
        </p:sp>
        <p:sp>
          <p:nvSpPr>
            <p:cNvPr id="269" name="Google Shape;269;p11"/>
            <p:cNvSpPr/>
            <p:nvPr/>
          </p:nvSpPr>
          <p:spPr>
            <a:xfrm>
              <a:off x="8629650" y="2752725"/>
              <a:ext cx="62025" cy="819150"/>
            </a:xfrm>
            <a:custGeom>
              <a:rect b="b" l="l" r="r" t="t"/>
              <a:pathLst>
                <a:path extrusionOk="0" h="32766" w="2481">
                  <a:moveTo>
                    <a:pt x="762" y="0"/>
                  </a:moveTo>
                  <a:cubicBezTo>
                    <a:pt x="762" y="10925"/>
                    <a:pt x="4886" y="22994"/>
                    <a:pt x="0" y="32766"/>
                  </a:cubicBezTo>
                </a:path>
              </a:pathLst>
            </a:custGeom>
            <a:noFill/>
            <a:ln cap="flat" cmpd="sng" w="9525">
              <a:solidFill>
                <a:schemeClr val="accent1"/>
              </a:solidFill>
              <a:prstDash val="solid"/>
              <a:round/>
              <a:headEnd len="med" w="med" type="none"/>
              <a:tailEnd len="med" w="med" type="none"/>
            </a:ln>
          </p:spPr>
        </p:sp>
        <p:sp>
          <p:nvSpPr>
            <p:cNvPr id="270" name="Google Shape;270;p11"/>
            <p:cNvSpPr/>
            <p:nvPr/>
          </p:nvSpPr>
          <p:spPr>
            <a:xfrm>
              <a:off x="8943975" y="3133725"/>
              <a:ext cx="150350" cy="1143000"/>
            </a:xfrm>
            <a:custGeom>
              <a:rect b="b" l="l" r="r" t="t"/>
              <a:pathLst>
                <a:path extrusionOk="0" h="45720" w="6014">
                  <a:moveTo>
                    <a:pt x="1524" y="0"/>
                  </a:moveTo>
                  <a:cubicBezTo>
                    <a:pt x="-446" y="7880"/>
                    <a:pt x="4566" y="15963"/>
                    <a:pt x="5715" y="24003"/>
                  </a:cubicBezTo>
                  <a:cubicBezTo>
                    <a:pt x="6774" y="31413"/>
                    <a:pt x="4152" y="39492"/>
                    <a:pt x="0" y="45720"/>
                  </a:cubicBezTo>
                </a:path>
              </a:pathLst>
            </a:custGeom>
            <a:noFill/>
            <a:ln cap="flat" cmpd="sng" w="9525">
              <a:solidFill>
                <a:schemeClr val="accent1"/>
              </a:solidFill>
              <a:prstDash val="solid"/>
              <a:round/>
              <a:headEnd len="med" w="med" type="none"/>
              <a:tailEnd len="med" w="med" type="none"/>
            </a:ln>
          </p:spPr>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71" name="Shape 2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72" name="Shape 272"/>
        <p:cNvGrpSpPr/>
        <p:nvPr/>
      </p:nvGrpSpPr>
      <p:grpSpPr>
        <a:xfrm>
          <a:off x="0" y="0"/>
          <a:ext cx="0" cy="0"/>
          <a:chOff x="0" y="0"/>
          <a:chExt cx="0" cy="0"/>
        </a:xfrm>
      </p:grpSpPr>
      <p:sp>
        <p:nvSpPr>
          <p:cNvPr id="273" name="Google Shape;273;p13"/>
          <p:cNvSpPr txBox="1"/>
          <p:nvPr>
            <p:ph type="title"/>
          </p:nvPr>
        </p:nvSpPr>
        <p:spPr>
          <a:xfrm>
            <a:off x="3272250" y="536095"/>
            <a:ext cx="5151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4" name="Google Shape;274;p13"/>
          <p:cNvSpPr txBox="1"/>
          <p:nvPr>
            <p:ph hasCustomPrompt="1" idx="2" type="title"/>
          </p:nvPr>
        </p:nvSpPr>
        <p:spPr>
          <a:xfrm>
            <a:off x="4034100" y="1352948"/>
            <a:ext cx="781800" cy="572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Font typeface="Goldman"/>
              <a:buNone/>
              <a:defRPr sz="3000">
                <a:latin typeface="Goldman"/>
                <a:ea typeface="Goldman"/>
                <a:cs typeface="Goldman"/>
                <a:sym typeface="Goldman"/>
              </a:defRPr>
            </a:lvl2pPr>
            <a:lvl3pPr lvl="2" rtl="0">
              <a:spcBef>
                <a:spcPts val="0"/>
              </a:spcBef>
              <a:spcAft>
                <a:spcPts val="0"/>
              </a:spcAft>
              <a:buSzPts val="3000"/>
              <a:buFont typeface="Goldman"/>
              <a:buNone/>
              <a:defRPr sz="3000">
                <a:latin typeface="Goldman"/>
                <a:ea typeface="Goldman"/>
                <a:cs typeface="Goldman"/>
                <a:sym typeface="Goldman"/>
              </a:defRPr>
            </a:lvl3pPr>
            <a:lvl4pPr lvl="3" rtl="0">
              <a:spcBef>
                <a:spcPts val="0"/>
              </a:spcBef>
              <a:spcAft>
                <a:spcPts val="0"/>
              </a:spcAft>
              <a:buSzPts val="3000"/>
              <a:buFont typeface="Goldman"/>
              <a:buNone/>
              <a:defRPr sz="3000">
                <a:latin typeface="Goldman"/>
                <a:ea typeface="Goldman"/>
                <a:cs typeface="Goldman"/>
                <a:sym typeface="Goldman"/>
              </a:defRPr>
            </a:lvl4pPr>
            <a:lvl5pPr lvl="4" rtl="0">
              <a:spcBef>
                <a:spcPts val="0"/>
              </a:spcBef>
              <a:spcAft>
                <a:spcPts val="0"/>
              </a:spcAft>
              <a:buSzPts val="3000"/>
              <a:buFont typeface="Goldman"/>
              <a:buNone/>
              <a:defRPr sz="3000">
                <a:latin typeface="Goldman"/>
                <a:ea typeface="Goldman"/>
                <a:cs typeface="Goldman"/>
                <a:sym typeface="Goldman"/>
              </a:defRPr>
            </a:lvl5pPr>
            <a:lvl6pPr lvl="5" rtl="0">
              <a:spcBef>
                <a:spcPts val="0"/>
              </a:spcBef>
              <a:spcAft>
                <a:spcPts val="0"/>
              </a:spcAft>
              <a:buSzPts val="3000"/>
              <a:buFont typeface="Goldman"/>
              <a:buNone/>
              <a:defRPr sz="3000">
                <a:latin typeface="Goldman"/>
                <a:ea typeface="Goldman"/>
                <a:cs typeface="Goldman"/>
                <a:sym typeface="Goldman"/>
              </a:defRPr>
            </a:lvl6pPr>
            <a:lvl7pPr lvl="6" rtl="0">
              <a:spcBef>
                <a:spcPts val="0"/>
              </a:spcBef>
              <a:spcAft>
                <a:spcPts val="0"/>
              </a:spcAft>
              <a:buSzPts val="3000"/>
              <a:buFont typeface="Goldman"/>
              <a:buNone/>
              <a:defRPr sz="3000">
                <a:latin typeface="Goldman"/>
                <a:ea typeface="Goldman"/>
                <a:cs typeface="Goldman"/>
                <a:sym typeface="Goldman"/>
              </a:defRPr>
            </a:lvl7pPr>
            <a:lvl8pPr lvl="7" rtl="0">
              <a:spcBef>
                <a:spcPts val="0"/>
              </a:spcBef>
              <a:spcAft>
                <a:spcPts val="0"/>
              </a:spcAft>
              <a:buSzPts val="3000"/>
              <a:buFont typeface="Goldman"/>
              <a:buNone/>
              <a:defRPr sz="3000">
                <a:latin typeface="Goldman"/>
                <a:ea typeface="Goldman"/>
                <a:cs typeface="Goldman"/>
                <a:sym typeface="Goldman"/>
              </a:defRPr>
            </a:lvl8pPr>
            <a:lvl9pPr lvl="8" rtl="0">
              <a:spcBef>
                <a:spcPts val="0"/>
              </a:spcBef>
              <a:spcAft>
                <a:spcPts val="0"/>
              </a:spcAft>
              <a:buSzPts val="3000"/>
              <a:buFont typeface="Goldman"/>
              <a:buNone/>
              <a:defRPr sz="3000">
                <a:latin typeface="Goldman"/>
                <a:ea typeface="Goldman"/>
                <a:cs typeface="Goldman"/>
                <a:sym typeface="Goldman"/>
              </a:defRPr>
            </a:lvl9pPr>
          </a:lstStyle>
          <a:p>
            <a:r>
              <a:t>xx%</a:t>
            </a:r>
          </a:p>
        </p:txBody>
      </p:sp>
      <p:sp>
        <p:nvSpPr>
          <p:cNvPr id="275" name="Google Shape;275;p13"/>
          <p:cNvSpPr txBox="1"/>
          <p:nvPr>
            <p:ph hasCustomPrompt="1" idx="3" type="title"/>
          </p:nvPr>
        </p:nvSpPr>
        <p:spPr>
          <a:xfrm>
            <a:off x="6887125" y="1349648"/>
            <a:ext cx="781800" cy="5760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Font typeface="Goldman"/>
              <a:buNone/>
              <a:defRPr sz="3000">
                <a:latin typeface="Goldman"/>
                <a:ea typeface="Goldman"/>
                <a:cs typeface="Goldman"/>
                <a:sym typeface="Goldman"/>
              </a:defRPr>
            </a:lvl2pPr>
            <a:lvl3pPr lvl="2" rtl="0">
              <a:spcBef>
                <a:spcPts val="0"/>
              </a:spcBef>
              <a:spcAft>
                <a:spcPts val="0"/>
              </a:spcAft>
              <a:buSzPts val="3000"/>
              <a:buFont typeface="Goldman"/>
              <a:buNone/>
              <a:defRPr sz="3000">
                <a:latin typeface="Goldman"/>
                <a:ea typeface="Goldman"/>
                <a:cs typeface="Goldman"/>
                <a:sym typeface="Goldman"/>
              </a:defRPr>
            </a:lvl3pPr>
            <a:lvl4pPr lvl="3" rtl="0">
              <a:spcBef>
                <a:spcPts val="0"/>
              </a:spcBef>
              <a:spcAft>
                <a:spcPts val="0"/>
              </a:spcAft>
              <a:buSzPts val="3000"/>
              <a:buFont typeface="Goldman"/>
              <a:buNone/>
              <a:defRPr sz="3000">
                <a:latin typeface="Goldman"/>
                <a:ea typeface="Goldman"/>
                <a:cs typeface="Goldman"/>
                <a:sym typeface="Goldman"/>
              </a:defRPr>
            </a:lvl4pPr>
            <a:lvl5pPr lvl="4" rtl="0">
              <a:spcBef>
                <a:spcPts val="0"/>
              </a:spcBef>
              <a:spcAft>
                <a:spcPts val="0"/>
              </a:spcAft>
              <a:buSzPts val="3000"/>
              <a:buFont typeface="Goldman"/>
              <a:buNone/>
              <a:defRPr sz="3000">
                <a:latin typeface="Goldman"/>
                <a:ea typeface="Goldman"/>
                <a:cs typeface="Goldman"/>
                <a:sym typeface="Goldman"/>
              </a:defRPr>
            </a:lvl5pPr>
            <a:lvl6pPr lvl="5" rtl="0">
              <a:spcBef>
                <a:spcPts val="0"/>
              </a:spcBef>
              <a:spcAft>
                <a:spcPts val="0"/>
              </a:spcAft>
              <a:buSzPts val="3000"/>
              <a:buFont typeface="Goldman"/>
              <a:buNone/>
              <a:defRPr sz="3000">
                <a:latin typeface="Goldman"/>
                <a:ea typeface="Goldman"/>
                <a:cs typeface="Goldman"/>
                <a:sym typeface="Goldman"/>
              </a:defRPr>
            </a:lvl6pPr>
            <a:lvl7pPr lvl="6" rtl="0">
              <a:spcBef>
                <a:spcPts val="0"/>
              </a:spcBef>
              <a:spcAft>
                <a:spcPts val="0"/>
              </a:spcAft>
              <a:buSzPts val="3000"/>
              <a:buFont typeface="Goldman"/>
              <a:buNone/>
              <a:defRPr sz="3000">
                <a:latin typeface="Goldman"/>
                <a:ea typeface="Goldman"/>
                <a:cs typeface="Goldman"/>
                <a:sym typeface="Goldman"/>
              </a:defRPr>
            </a:lvl7pPr>
            <a:lvl8pPr lvl="7" rtl="0">
              <a:spcBef>
                <a:spcPts val="0"/>
              </a:spcBef>
              <a:spcAft>
                <a:spcPts val="0"/>
              </a:spcAft>
              <a:buSzPts val="3000"/>
              <a:buFont typeface="Goldman"/>
              <a:buNone/>
              <a:defRPr sz="3000">
                <a:latin typeface="Goldman"/>
                <a:ea typeface="Goldman"/>
                <a:cs typeface="Goldman"/>
                <a:sym typeface="Goldman"/>
              </a:defRPr>
            </a:lvl8pPr>
            <a:lvl9pPr lvl="8" rtl="0">
              <a:spcBef>
                <a:spcPts val="0"/>
              </a:spcBef>
              <a:spcAft>
                <a:spcPts val="0"/>
              </a:spcAft>
              <a:buSzPts val="3000"/>
              <a:buFont typeface="Goldman"/>
              <a:buNone/>
              <a:defRPr sz="3000">
                <a:latin typeface="Goldman"/>
                <a:ea typeface="Goldman"/>
                <a:cs typeface="Goldman"/>
                <a:sym typeface="Goldman"/>
              </a:defRPr>
            </a:lvl9pPr>
          </a:lstStyle>
          <a:p>
            <a:r>
              <a:t>xx%</a:t>
            </a:r>
          </a:p>
        </p:txBody>
      </p:sp>
      <p:sp>
        <p:nvSpPr>
          <p:cNvPr id="276" name="Google Shape;276;p13"/>
          <p:cNvSpPr txBox="1"/>
          <p:nvPr>
            <p:ph hasCustomPrompt="1" idx="4" type="title"/>
          </p:nvPr>
        </p:nvSpPr>
        <p:spPr>
          <a:xfrm>
            <a:off x="4034100" y="2465173"/>
            <a:ext cx="781800" cy="572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Font typeface="Goldman"/>
              <a:buNone/>
              <a:defRPr sz="3000">
                <a:latin typeface="Goldman"/>
                <a:ea typeface="Goldman"/>
                <a:cs typeface="Goldman"/>
                <a:sym typeface="Goldman"/>
              </a:defRPr>
            </a:lvl2pPr>
            <a:lvl3pPr lvl="2" rtl="0">
              <a:spcBef>
                <a:spcPts val="0"/>
              </a:spcBef>
              <a:spcAft>
                <a:spcPts val="0"/>
              </a:spcAft>
              <a:buSzPts val="3000"/>
              <a:buFont typeface="Goldman"/>
              <a:buNone/>
              <a:defRPr sz="3000">
                <a:latin typeface="Goldman"/>
                <a:ea typeface="Goldman"/>
                <a:cs typeface="Goldman"/>
                <a:sym typeface="Goldman"/>
              </a:defRPr>
            </a:lvl3pPr>
            <a:lvl4pPr lvl="3" rtl="0">
              <a:spcBef>
                <a:spcPts val="0"/>
              </a:spcBef>
              <a:spcAft>
                <a:spcPts val="0"/>
              </a:spcAft>
              <a:buSzPts val="3000"/>
              <a:buFont typeface="Goldman"/>
              <a:buNone/>
              <a:defRPr sz="3000">
                <a:latin typeface="Goldman"/>
                <a:ea typeface="Goldman"/>
                <a:cs typeface="Goldman"/>
                <a:sym typeface="Goldman"/>
              </a:defRPr>
            </a:lvl4pPr>
            <a:lvl5pPr lvl="4" rtl="0">
              <a:spcBef>
                <a:spcPts val="0"/>
              </a:spcBef>
              <a:spcAft>
                <a:spcPts val="0"/>
              </a:spcAft>
              <a:buSzPts val="3000"/>
              <a:buFont typeface="Goldman"/>
              <a:buNone/>
              <a:defRPr sz="3000">
                <a:latin typeface="Goldman"/>
                <a:ea typeface="Goldman"/>
                <a:cs typeface="Goldman"/>
                <a:sym typeface="Goldman"/>
              </a:defRPr>
            </a:lvl5pPr>
            <a:lvl6pPr lvl="5" rtl="0">
              <a:spcBef>
                <a:spcPts val="0"/>
              </a:spcBef>
              <a:spcAft>
                <a:spcPts val="0"/>
              </a:spcAft>
              <a:buSzPts val="3000"/>
              <a:buFont typeface="Goldman"/>
              <a:buNone/>
              <a:defRPr sz="3000">
                <a:latin typeface="Goldman"/>
                <a:ea typeface="Goldman"/>
                <a:cs typeface="Goldman"/>
                <a:sym typeface="Goldman"/>
              </a:defRPr>
            </a:lvl6pPr>
            <a:lvl7pPr lvl="6" rtl="0">
              <a:spcBef>
                <a:spcPts val="0"/>
              </a:spcBef>
              <a:spcAft>
                <a:spcPts val="0"/>
              </a:spcAft>
              <a:buSzPts val="3000"/>
              <a:buFont typeface="Goldman"/>
              <a:buNone/>
              <a:defRPr sz="3000">
                <a:latin typeface="Goldman"/>
                <a:ea typeface="Goldman"/>
                <a:cs typeface="Goldman"/>
                <a:sym typeface="Goldman"/>
              </a:defRPr>
            </a:lvl7pPr>
            <a:lvl8pPr lvl="7" rtl="0">
              <a:spcBef>
                <a:spcPts val="0"/>
              </a:spcBef>
              <a:spcAft>
                <a:spcPts val="0"/>
              </a:spcAft>
              <a:buSzPts val="3000"/>
              <a:buFont typeface="Goldman"/>
              <a:buNone/>
              <a:defRPr sz="3000">
                <a:latin typeface="Goldman"/>
                <a:ea typeface="Goldman"/>
                <a:cs typeface="Goldman"/>
                <a:sym typeface="Goldman"/>
              </a:defRPr>
            </a:lvl8pPr>
            <a:lvl9pPr lvl="8" rtl="0">
              <a:spcBef>
                <a:spcPts val="0"/>
              </a:spcBef>
              <a:spcAft>
                <a:spcPts val="0"/>
              </a:spcAft>
              <a:buSzPts val="3000"/>
              <a:buFont typeface="Goldman"/>
              <a:buNone/>
              <a:defRPr sz="3000">
                <a:latin typeface="Goldman"/>
                <a:ea typeface="Goldman"/>
                <a:cs typeface="Goldman"/>
                <a:sym typeface="Goldman"/>
              </a:defRPr>
            </a:lvl9pPr>
          </a:lstStyle>
          <a:p>
            <a:r>
              <a:t>xx%</a:t>
            </a:r>
          </a:p>
        </p:txBody>
      </p:sp>
      <p:sp>
        <p:nvSpPr>
          <p:cNvPr id="277" name="Google Shape;277;p13"/>
          <p:cNvSpPr txBox="1"/>
          <p:nvPr>
            <p:ph hasCustomPrompt="1" idx="5" type="title"/>
          </p:nvPr>
        </p:nvSpPr>
        <p:spPr>
          <a:xfrm>
            <a:off x="6887125" y="2461873"/>
            <a:ext cx="781800" cy="5760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Font typeface="Goldman"/>
              <a:buNone/>
              <a:defRPr sz="3000">
                <a:latin typeface="Goldman"/>
                <a:ea typeface="Goldman"/>
                <a:cs typeface="Goldman"/>
                <a:sym typeface="Goldman"/>
              </a:defRPr>
            </a:lvl2pPr>
            <a:lvl3pPr lvl="2" rtl="0">
              <a:spcBef>
                <a:spcPts val="0"/>
              </a:spcBef>
              <a:spcAft>
                <a:spcPts val="0"/>
              </a:spcAft>
              <a:buSzPts val="3000"/>
              <a:buFont typeface="Goldman"/>
              <a:buNone/>
              <a:defRPr sz="3000">
                <a:latin typeface="Goldman"/>
                <a:ea typeface="Goldman"/>
                <a:cs typeface="Goldman"/>
                <a:sym typeface="Goldman"/>
              </a:defRPr>
            </a:lvl3pPr>
            <a:lvl4pPr lvl="3" rtl="0">
              <a:spcBef>
                <a:spcPts val="0"/>
              </a:spcBef>
              <a:spcAft>
                <a:spcPts val="0"/>
              </a:spcAft>
              <a:buSzPts val="3000"/>
              <a:buFont typeface="Goldman"/>
              <a:buNone/>
              <a:defRPr sz="3000">
                <a:latin typeface="Goldman"/>
                <a:ea typeface="Goldman"/>
                <a:cs typeface="Goldman"/>
                <a:sym typeface="Goldman"/>
              </a:defRPr>
            </a:lvl4pPr>
            <a:lvl5pPr lvl="4" rtl="0">
              <a:spcBef>
                <a:spcPts val="0"/>
              </a:spcBef>
              <a:spcAft>
                <a:spcPts val="0"/>
              </a:spcAft>
              <a:buSzPts val="3000"/>
              <a:buFont typeface="Goldman"/>
              <a:buNone/>
              <a:defRPr sz="3000">
                <a:latin typeface="Goldman"/>
                <a:ea typeface="Goldman"/>
                <a:cs typeface="Goldman"/>
                <a:sym typeface="Goldman"/>
              </a:defRPr>
            </a:lvl5pPr>
            <a:lvl6pPr lvl="5" rtl="0">
              <a:spcBef>
                <a:spcPts val="0"/>
              </a:spcBef>
              <a:spcAft>
                <a:spcPts val="0"/>
              </a:spcAft>
              <a:buSzPts val="3000"/>
              <a:buFont typeface="Goldman"/>
              <a:buNone/>
              <a:defRPr sz="3000">
                <a:latin typeface="Goldman"/>
                <a:ea typeface="Goldman"/>
                <a:cs typeface="Goldman"/>
                <a:sym typeface="Goldman"/>
              </a:defRPr>
            </a:lvl6pPr>
            <a:lvl7pPr lvl="6" rtl="0">
              <a:spcBef>
                <a:spcPts val="0"/>
              </a:spcBef>
              <a:spcAft>
                <a:spcPts val="0"/>
              </a:spcAft>
              <a:buSzPts val="3000"/>
              <a:buFont typeface="Goldman"/>
              <a:buNone/>
              <a:defRPr sz="3000">
                <a:latin typeface="Goldman"/>
                <a:ea typeface="Goldman"/>
                <a:cs typeface="Goldman"/>
                <a:sym typeface="Goldman"/>
              </a:defRPr>
            </a:lvl7pPr>
            <a:lvl8pPr lvl="7" rtl="0">
              <a:spcBef>
                <a:spcPts val="0"/>
              </a:spcBef>
              <a:spcAft>
                <a:spcPts val="0"/>
              </a:spcAft>
              <a:buSzPts val="3000"/>
              <a:buFont typeface="Goldman"/>
              <a:buNone/>
              <a:defRPr sz="3000">
                <a:latin typeface="Goldman"/>
                <a:ea typeface="Goldman"/>
                <a:cs typeface="Goldman"/>
                <a:sym typeface="Goldman"/>
              </a:defRPr>
            </a:lvl8pPr>
            <a:lvl9pPr lvl="8" rtl="0">
              <a:spcBef>
                <a:spcPts val="0"/>
              </a:spcBef>
              <a:spcAft>
                <a:spcPts val="0"/>
              </a:spcAft>
              <a:buSzPts val="3000"/>
              <a:buFont typeface="Goldman"/>
              <a:buNone/>
              <a:defRPr sz="3000">
                <a:latin typeface="Goldman"/>
                <a:ea typeface="Goldman"/>
                <a:cs typeface="Goldman"/>
                <a:sym typeface="Goldman"/>
              </a:defRPr>
            </a:lvl9pPr>
          </a:lstStyle>
          <a:p>
            <a:r>
              <a:t>xx%</a:t>
            </a:r>
          </a:p>
        </p:txBody>
      </p:sp>
      <p:sp>
        <p:nvSpPr>
          <p:cNvPr id="278" name="Google Shape;278;p13"/>
          <p:cNvSpPr txBox="1"/>
          <p:nvPr>
            <p:ph hasCustomPrompt="1" idx="6" type="title"/>
          </p:nvPr>
        </p:nvSpPr>
        <p:spPr>
          <a:xfrm>
            <a:off x="4034100" y="3577398"/>
            <a:ext cx="781800" cy="572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Font typeface="Goldman"/>
              <a:buNone/>
              <a:defRPr sz="3000">
                <a:latin typeface="Goldman"/>
                <a:ea typeface="Goldman"/>
                <a:cs typeface="Goldman"/>
                <a:sym typeface="Goldman"/>
              </a:defRPr>
            </a:lvl2pPr>
            <a:lvl3pPr lvl="2" rtl="0">
              <a:spcBef>
                <a:spcPts val="0"/>
              </a:spcBef>
              <a:spcAft>
                <a:spcPts val="0"/>
              </a:spcAft>
              <a:buSzPts val="3000"/>
              <a:buFont typeface="Goldman"/>
              <a:buNone/>
              <a:defRPr sz="3000">
                <a:latin typeface="Goldman"/>
                <a:ea typeface="Goldman"/>
                <a:cs typeface="Goldman"/>
                <a:sym typeface="Goldman"/>
              </a:defRPr>
            </a:lvl3pPr>
            <a:lvl4pPr lvl="3" rtl="0">
              <a:spcBef>
                <a:spcPts val="0"/>
              </a:spcBef>
              <a:spcAft>
                <a:spcPts val="0"/>
              </a:spcAft>
              <a:buSzPts val="3000"/>
              <a:buFont typeface="Goldman"/>
              <a:buNone/>
              <a:defRPr sz="3000">
                <a:latin typeface="Goldman"/>
                <a:ea typeface="Goldman"/>
                <a:cs typeface="Goldman"/>
                <a:sym typeface="Goldman"/>
              </a:defRPr>
            </a:lvl4pPr>
            <a:lvl5pPr lvl="4" rtl="0">
              <a:spcBef>
                <a:spcPts val="0"/>
              </a:spcBef>
              <a:spcAft>
                <a:spcPts val="0"/>
              </a:spcAft>
              <a:buSzPts val="3000"/>
              <a:buFont typeface="Goldman"/>
              <a:buNone/>
              <a:defRPr sz="3000">
                <a:latin typeface="Goldman"/>
                <a:ea typeface="Goldman"/>
                <a:cs typeface="Goldman"/>
                <a:sym typeface="Goldman"/>
              </a:defRPr>
            </a:lvl5pPr>
            <a:lvl6pPr lvl="5" rtl="0">
              <a:spcBef>
                <a:spcPts val="0"/>
              </a:spcBef>
              <a:spcAft>
                <a:spcPts val="0"/>
              </a:spcAft>
              <a:buSzPts val="3000"/>
              <a:buFont typeface="Goldman"/>
              <a:buNone/>
              <a:defRPr sz="3000">
                <a:latin typeface="Goldman"/>
                <a:ea typeface="Goldman"/>
                <a:cs typeface="Goldman"/>
                <a:sym typeface="Goldman"/>
              </a:defRPr>
            </a:lvl6pPr>
            <a:lvl7pPr lvl="6" rtl="0">
              <a:spcBef>
                <a:spcPts val="0"/>
              </a:spcBef>
              <a:spcAft>
                <a:spcPts val="0"/>
              </a:spcAft>
              <a:buSzPts val="3000"/>
              <a:buFont typeface="Goldman"/>
              <a:buNone/>
              <a:defRPr sz="3000">
                <a:latin typeface="Goldman"/>
                <a:ea typeface="Goldman"/>
                <a:cs typeface="Goldman"/>
                <a:sym typeface="Goldman"/>
              </a:defRPr>
            </a:lvl7pPr>
            <a:lvl8pPr lvl="7" rtl="0">
              <a:spcBef>
                <a:spcPts val="0"/>
              </a:spcBef>
              <a:spcAft>
                <a:spcPts val="0"/>
              </a:spcAft>
              <a:buSzPts val="3000"/>
              <a:buFont typeface="Goldman"/>
              <a:buNone/>
              <a:defRPr sz="3000">
                <a:latin typeface="Goldman"/>
                <a:ea typeface="Goldman"/>
                <a:cs typeface="Goldman"/>
                <a:sym typeface="Goldman"/>
              </a:defRPr>
            </a:lvl8pPr>
            <a:lvl9pPr lvl="8" rtl="0">
              <a:spcBef>
                <a:spcPts val="0"/>
              </a:spcBef>
              <a:spcAft>
                <a:spcPts val="0"/>
              </a:spcAft>
              <a:buSzPts val="3000"/>
              <a:buFont typeface="Goldman"/>
              <a:buNone/>
              <a:defRPr sz="3000">
                <a:latin typeface="Goldman"/>
                <a:ea typeface="Goldman"/>
                <a:cs typeface="Goldman"/>
                <a:sym typeface="Goldman"/>
              </a:defRPr>
            </a:lvl9pPr>
          </a:lstStyle>
          <a:p>
            <a:r>
              <a:t>xx%</a:t>
            </a:r>
          </a:p>
        </p:txBody>
      </p:sp>
      <p:sp>
        <p:nvSpPr>
          <p:cNvPr id="279" name="Google Shape;279;p13"/>
          <p:cNvSpPr txBox="1"/>
          <p:nvPr>
            <p:ph hasCustomPrompt="1" idx="7" type="title"/>
          </p:nvPr>
        </p:nvSpPr>
        <p:spPr>
          <a:xfrm>
            <a:off x="6887125" y="3574098"/>
            <a:ext cx="781800" cy="5760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Font typeface="Goldman"/>
              <a:buNone/>
              <a:defRPr sz="3000">
                <a:latin typeface="Goldman"/>
                <a:ea typeface="Goldman"/>
                <a:cs typeface="Goldman"/>
                <a:sym typeface="Goldman"/>
              </a:defRPr>
            </a:lvl2pPr>
            <a:lvl3pPr lvl="2" rtl="0">
              <a:spcBef>
                <a:spcPts val="0"/>
              </a:spcBef>
              <a:spcAft>
                <a:spcPts val="0"/>
              </a:spcAft>
              <a:buSzPts val="3000"/>
              <a:buFont typeface="Goldman"/>
              <a:buNone/>
              <a:defRPr sz="3000">
                <a:latin typeface="Goldman"/>
                <a:ea typeface="Goldman"/>
                <a:cs typeface="Goldman"/>
                <a:sym typeface="Goldman"/>
              </a:defRPr>
            </a:lvl3pPr>
            <a:lvl4pPr lvl="3" rtl="0">
              <a:spcBef>
                <a:spcPts val="0"/>
              </a:spcBef>
              <a:spcAft>
                <a:spcPts val="0"/>
              </a:spcAft>
              <a:buSzPts val="3000"/>
              <a:buFont typeface="Goldman"/>
              <a:buNone/>
              <a:defRPr sz="3000">
                <a:latin typeface="Goldman"/>
                <a:ea typeface="Goldman"/>
                <a:cs typeface="Goldman"/>
                <a:sym typeface="Goldman"/>
              </a:defRPr>
            </a:lvl4pPr>
            <a:lvl5pPr lvl="4" rtl="0">
              <a:spcBef>
                <a:spcPts val="0"/>
              </a:spcBef>
              <a:spcAft>
                <a:spcPts val="0"/>
              </a:spcAft>
              <a:buSzPts val="3000"/>
              <a:buFont typeface="Goldman"/>
              <a:buNone/>
              <a:defRPr sz="3000">
                <a:latin typeface="Goldman"/>
                <a:ea typeface="Goldman"/>
                <a:cs typeface="Goldman"/>
                <a:sym typeface="Goldman"/>
              </a:defRPr>
            </a:lvl5pPr>
            <a:lvl6pPr lvl="5" rtl="0">
              <a:spcBef>
                <a:spcPts val="0"/>
              </a:spcBef>
              <a:spcAft>
                <a:spcPts val="0"/>
              </a:spcAft>
              <a:buSzPts val="3000"/>
              <a:buFont typeface="Goldman"/>
              <a:buNone/>
              <a:defRPr sz="3000">
                <a:latin typeface="Goldman"/>
                <a:ea typeface="Goldman"/>
                <a:cs typeface="Goldman"/>
                <a:sym typeface="Goldman"/>
              </a:defRPr>
            </a:lvl6pPr>
            <a:lvl7pPr lvl="6" rtl="0">
              <a:spcBef>
                <a:spcPts val="0"/>
              </a:spcBef>
              <a:spcAft>
                <a:spcPts val="0"/>
              </a:spcAft>
              <a:buSzPts val="3000"/>
              <a:buFont typeface="Goldman"/>
              <a:buNone/>
              <a:defRPr sz="3000">
                <a:latin typeface="Goldman"/>
                <a:ea typeface="Goldman"/>
                <a:cs typeface="Goldman"/>
                <a:sym typeface="Goldman"/>
              </a:defRPr>
            </a:lvl7pPr>
            <a:lvl8pPr lvl="7" rtl="0">
              <a:spcBef>
                <a:spcPts val="0"/>
              </a:spcBef>
              <a:spcAft>
                <a:spcPts val="0"/>
              </a:spcAft>
              <a:buSzPts val="3000"/>
              <a:buFont typeface="Goldman"/>
              <a:buNone/>
              <a:defRPr sz="3000">
                <a:latin typeface="Goldman"/>
                <a:ea typeface="Goldman"/>
                <a:cs typeface="Goldman"/>
                <a:sym typeface="Goldman"/>
              </a:defRPr>
            </a:lvl8pPr>
            <a:lvl9pPr lvl="8" rtl="0">
              <a:spcBef>
                <a:spcPts val="0"/>
              </a:spcBef>
              <a:spcAft>
                <a:spcPts val="0"/>
              </a:spcAft>
              <a:buSzPts val="3000"/>
              <a:buFont typeface="Goldman"/>
              <a:buNone/>
              <a:defRPr sz="3000">
                <a:latin typeface="Goldman"/>
                <a:ea typeface="Goldman"/>
                <a:cs typeface="Goldman"/>
                <a:sym typeface="Goldman"/>
              </a:defRPr>
            </a:lvl9pPr>
          </a:lstStyle>
          <a:p>
            <a:r>
              <a:t>xx%</a:t>
            </a:r>
          </a:p>
        </p:txBody>
      </p:sp>
      <p:sp>
        <p:nvSpPr>
          <p:cNvPr id="280" name="Google Shape;280;p13"/>
          <p:cNvSpPr txBox="1"/>
          <p:nvPr>
            <p:ph idx="1" type="subTitle"/>
          </p:nvPr>
        </p:nvSpPr>
        <p:spPr>
          <a:xfrm>
            <a:off x="3272250" y="1925650"/>
            <a:ext cx="23055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281" name="Google Shape;281;p13"/>
          <p:cNvSpPr txBox="1"/>
          <p:nvPr>
            <p:ph idx="8" type="subTitle"/>
          </p:nvPr>
        </p:nvSpPr>
        <p:spPr>
          <a:xfrm>
            <a:off x="3272250" y="3037875"/>
            <a:ext cx="23055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282" name="Google Shape;282;p13"/>
          <p:cNvSpPr txBox="1"/>
          <p:nvPr>
            <p:ph idx="9" type="subTitle"/>
          </p:nvPr>
        </p:nvSpPr>
        <p:spPr>
          <a:xfrm>
            <a:off x="3272250" y="4150100"/>
            <a:ext cx="23055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283" name="Google Shape;283;p13"/>
          <p:cNvSpPr txBox="1"/>
          <p:nvPr>
            <p:ph idx="13" type="subTitle"/>
          </p:nvPr>
        </p:nvSpPr>
        <p:spPr>
          <a:xfrm>
            <a:off x="6125275" y="1925650"/>
            <a:ext cx="23055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284" name="Google Shape;284;p13"/>
          <p:cNvSpPr txBox="1"/>
          <p:nvPr>
            <p:ph idx="14" type="subTitle"/>
          </p:nvPr>
        </p:nvSpPr>
        <p:spPr>
          <a:xfrm>
            <a:off x="6125275" y="3037875"/>
            <a:ext cx="23055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285" name="Google Shape;285;p13"/>
          <p:cNvSpPr txBox="1"/>
          <p:nvPr>
            <p:ph idx="15" type="subTitle"/>
          </p:nvPr>
        </p:nvSpPr>
        <p:spPr>
          <a:xfrm>
            <a:off x="6125275" y="4150100"/>
            <a:ext cx="23055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grpSp>
        <p:nvGrpSpPr>
          <p:cNvPr id="286" name="Google Shape;286;p13"/>
          <p:cNvGrpSpPr/>
          <p:nvPr/>
        </p:nvGrpSpPr>
        <p:grpSpPr>
          <a:xfrm flipH="1">
            <a:off x="7687825" y="298000"/>
            <a:ext cx="742950" cy="76200"/>
            <a:chOff x="2647950" y="4676775"/>
            <a:chExt cx="742950" cy="76200"/>
          </a:xfrm>
        </p:grpSpPr>
        <p:sp>
          <p:nvSpPr>
            <p:cNvPr id="287" name="Google Shape;287;p13"/>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3"/>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3"/>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3"/>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13"/>
          <p:cNvGrpSpPr/>
          <p:nvPr/>
        </p:nvGrpSpPr>
        <p:grpSpPr>
          <a:xfrm>
            <a:off x="471725" y="298000"/>
            <a:ext cx="241500" cy="241500"/>
            <a:chOff x="-1752450" y="4362450"/>
            <a:chExt cx="241500" cy="241500"/>
          </a:xfrm>
        </p:grpSpPr>
        <p:sp>
          <p:nvSpPr>
            <p:cNvPr id="292" name="Google Shape;292;p13"/>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3"/>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94" name="Shape 294"/>
        <p:cNvGrpSpPr/>
        <p:nvPr/>
      </p:nvGrpSpPr>
      <p:grpSpPr>
        <a:xfrm>
          <a:off x="0" y="0"/>
          <a:ext cx="0" cy="0"/>
          <a:chOff x="0" y="0"/>
          <a:chExt cx="0" cy="0"/>
        </a:xfrm>
      </p:grpSpPr>
      <p:sp>
        <p:nvSpPr>
          <p:cNvPr id="295" name="Google Shape;295;p14"/>
          <p:cNvSpPr txBox="1"/>
          <p:nvPr>
            <p:ph type="title"/>
          </p:nvPr>
        </p:nvSpPr>
        <p:spPr>
          <a:xfrm>
            <a:off x="4070575" y="3334588"/>
            <a:ext cx="43602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2100">
                <a:solidFill>
                  <a:schemeClr val="lt1"/>
                </a:solidFill>
              </a:defRPr>
            </a:lvl1pPr>
            <a:lvl2pPr lvl="1" rtl="0" algn="ctr">
              <a:spcBef>
                <a:spcPts val="0"/>
              </a:spcBef>
              <a:spcAft>
                <a:spcPts val="0"/>
              </a:spcAft>
              <a:buSzPts val="2100"/>
              <a:buFont typeface="Goldman"/>
              <a:buNone/>
              <a:defRPr sz="2100">
                <a:latin typeface="Goldman"/>
                <a:ea typeface="Goldman"/>
                <a:cs typeface="Goldman"/>
                <a:sym typeface="Goldman"/>
              </a:defRPr>
            </a:lvl2pPr>
            <a:lvl3pPr lvl="2" rtl="0" algn="ctr">
              <a:spcBef>
                <a:spcPts val="0"/>
              </a:spcBef>
              <a:spcAft>
                <a:spcPts val="0"/>
              </a:spcAft>
              <a:buSzPts val="2100"/>
              <a:buFont typeface="Goldman"/>
              <a:buNone/>
              <a:defRPr sz="2100">
                <a:latin typeface="Goldman"/>
                <a:ea typeface="Goldman"/>
                <a:cs typeface="Goldman"/>
                <a:sym typeface="Goldman"/>
              </a:defRPr>
            </a:lvl3pPr>
            <a:lvl4pPr lvl="3" rtl="0" algn="ctr">
              <a:spcBef>
                <a:spcPts val="0"/>
              </a:spcBef>
              <a:spcAft>
                <a:spcPts val="0"/>
              </a:spcAft>
              <a:buSzPts val="2100"/>
              <a:buFont typeface="Goldman"/>
              <a:buNone/>
              <a:defRPr sz="2100">
                <a:latin typeface="Goldman"/>
                <a:ea typeface="Goldman"/>
                <a:cs typeface="Goldman"/>
                <a:sym typeface="Goldman"/>
              </a:defRPr>
            </a:lvl4pPr>
            <a:lvl5pPr lvl="4" rtl="0" algn="ctr">
              <a:spcBef>
                <a:spcPts val="0"/>
              </a:spcBef>
              <a:spcAft>
                <a:spcPts val="0"/>
              </a:spcAft>
              <a:buSzPts val="2100"/>
              <a:buFont typeface="Goldman"/>
              <a:buNone/>
              <a:defRPr sz="2100">
                <a:latin typeface="Goldman"/>
                <a:ea typeface="Goldman"/>
                <a:cs typeface="Goldman"/>
                <a:sym typeface="Goldman"/>
              </a:defRPr>
            </a:lvl5pPr>
            <a:lvl6pPr lvl="5" rtl="0" algn="ctr">
              <a:spcBef>
                <a:spcPts val="0"/>
              </a:spcBef>
              <a:spcAft>
                <a:spcPts val="0"/>
              </a:spcAft>
              <a:buSzPts val="2100"/>
              <a:buFont typeface="Goldman"/>
              <a:buNone/>
              <a:defRPr sz="2100">
                <a:latin typeface="Goldman"/>
                <a:ea typeface="Goldman"/>
                <a:cs typeface="Goldman"/>
                <a:sym typeface="Goldman"/>
              </a:defRPr>
            </a:lvl6pPr>
            <a:lvl7pPr lvl="6" rtl="0" algn="ctr">
              <a:spcBef>
                <a:spcPts val="0"/>
              </a:spcBef>
              <a:spcAft>
                <a:spcPts val="0"/>
              </a:spcAft>
              <a:buSzPts val="2100"/>
              <a:buFont typeface="Goldman"/>
              <a:buNone/>
              <a:defRPr sz="2100">
                <a:latin typeface="Goldman"/>
                <a:ea typeface="Goldman"/>
                <a:cs typeface="Goldman"/>
                <a:sym typeface="Goldman"/>
              </a:defRPr>
            </a:lvl7pPr>
            <a:lvl8pPr lvl="7" rtl="0" algn="ctr">
              <a:spcBef>
                <a:spcPts val="0"/>
              </a:spcBef>
              <a:spcAft>
                <a:spcPts val="0"/>
              </a:spcAft>
              <a:buSzPts val="2100"/>
              <a:buFont typeface="Goldman"/>
              <a:buNone/>
              <a:defRPr sz="2100">
                <a:latin typeface="Goldman"/>
                <a:ea typeface="Goldman"/>
                <a:cs typeface="Goldman"/>
                <a:sym typeface="Goldman"/>
              </a:defRPr>
            </a:lvl8pPr>
            <a:lvl9pPr lvl="8" rtl="0" algn="ctr">
              <a:spcBef>
                <a:spcPts val="0"/>
              </a:spcBef>
              <a:spcAft>
                <a:spcPts val="0"/>
              </a:spcAft>
              <a:buSzPts val="2100"/>
              <a:buFont typeface="Goldman"/>
              <a:buNone/>
              <a:defRPr sz="2100">
                <a:latin typeface="Goldman"/>
                <a:ea typeface="Goldman"/>
                <a:cs typeface="Goldman"/>
                <a:sym typeface="Goldman"/>
              </a:defRPr>
            </a:lvl9pPr>
          </a:lstStyle>
          <a:p/>
        </p:txBody>
      </p:sp>
      <p:sp>
        <p:nvSpPr>
          <p:cNvPr id="296" name="Google Shape;296;p14"/>
          <p:cNvSpPr txBox="1"/>
          <p:nvPr>
            <p:ph idx="1" type="subTitle"/>
          </p:nvPr>
        </p:nvSpPr>
        <p:spPr>
          <a:xfrm>
            <a:off x="2560975" y="1277011"/>
            <a:ext cx="5869800" cy="2057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297" name="Google Shape;297;p14"/>
          <p:cNvGrpSpPr/>
          <p:nvPr/>
        </p:nvGrpSpPr>
        <p:grpSpPr>
          <a:xfrm>
            <a:off x="7687825" y="4676775"/>
            <a:ext cx="742950" cy="76200"/>
            <a:chOff x="2647950" y="4676775"/>
            <a:chExt cx="742950" cy="76200"/>
          </a:xfrm>
        </p:grpSpPr>
        <p:sp>
          <p:nvSpPr>
            <p:cNvPr id="298" name="Google Shape;298;p14"/>
            <p:cNvSpPr/>
            <p:nvPr/>
          </p:nvSpPr>
          <p:spPr>
            <a:xfrm>
              <a:off x="26479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28702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30924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33147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14"/>
          <p:cNvGrpSpPr/>
          <p:nvPr/>
        </p:nvGrpSpPr>
        <p:grpSpPr>
          <a:xfrm>
            <a:off x="467875" y="298000"/>
            <a:ext cx="241500" cy="241500"/>
            <a:chOff x="-1752450" y="4362450"/>
            <a:chExt cx="241500" cy="241500"/>
          </a:xfrm>
        </p:grpSpPr>
        <p:sp>
          <p:nvSpPr>
            <p:cNvPr id="303" name="Google Shape;303;p14"/>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305" name="Shape 305"/>
        <p:cNvGrpSpPr/>
        <p:nvPr/>
      </p:nvGrpSpPr>
      <p:grpSpPr>
        <a:xfrm>
          <a:off x="0" y="0"/>
          <a:ext cx="0" cy="0"/>
          <a:chOff x="0" y="0"/>
          <a:chExt cx="0" cy="0"/>
        </a:xfrm>
      </p:grpSpPr>
      <p:sp>
        <p:nvSpPr>
          <p:cNvPr id="306" name="Google Shape;306;p15"/>
          <p:cNvSpPr txBox="1"/>
          <p:nvPr>
            <p:ph type="title"/>
          </p:nvPr>
        </p:nvSpPr>
        <p:spPr>
          <a:xfrm>
            <a:off x="713225" y="2596900"/>
            <a:ext cx="2801400" cy="1146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7" name="Google Shape;307;p15"/>
          <p:cNvSpPr txBox="1"/>
          <p:nvPr>
            <p:ph idx="1" type="subTitle"/>
          </p:nvPr>
        </p:nvSpPr>
        <p:spPr>
          <a:xfrm>
            <a:off x="713225" y="3743500"/>
            <a:ext cx="2801400" cy="8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8" name="Google Shape;308;p15"/>
          <p:cNvSpPr/>
          <p:nvPr/>
        </p:nvSpPr>
        <p:spPr>
          <a:xfrm>
            <a:off x="7368134" y="4351441"/>
            <a:ext cx="1994950" cy="1068275"/>
          </a:xfrm>
          <a:custGeom>
            <a:rect b="b" l="l" r="r" t="t"/>
            <a:pathLst>
              <a:path extrusionOk="0" h="42731" w="79798">
                <a:moveTo>
                  <a:pt x="550" y="42731"/>
                </a:moveTo>
                <a:cubicBezTo>
                  <a:pt x="-556" y="33883"/>
                  <a:pt x="-300" y="23212"/>
                  <a:pt x="5503" y="16442"/>
                </a:cubicBezTo>
                <a:cubicBezTo>
                  <a:pt x="13080" y="7602"/>
                  <a:pt x="25328" y="3104"/>
                  <a:pt x="36745" y="821"/>
                </a:cubicBezTo>
                <a:cubicBezTo>
                  <a:pt x="48254" y="-1481"/>
                  <a:pt x="61870" y="1490"/>
                  <a:pt x="71035" y="8822"/>
                </a:cubicBezTo>
                <a:cubicBezTo>
                  <a:pt x="74404" y="11517"/>
                  <a:pt x="79798" y="14033"/>
                  <a:pt x="79798" y="18347"/>
                </a:cubicBezTo>
              </a:path>
            </a:pathLst>
          </a:custGeom>
          <a:noFill/>
          <a:ln cap="flat" cmpd="sng" w="9525">
            <a:solidFill>
              <a:schemeClr val="accent1"/>
            </a:solidFill>
            <a:prstDash val="solid"/>
            <a:round/>
            <a:headEnd len="med" w="med" type="none"/>
            <a:tailEnd len="med" w="med" type="none"/>
          </a:ln>
        </p:spPr>
      </p:sp>
      <p:sp>
        <p:nvSpPr>
          <p:cNvPr id="309" name="Google Shape;309;p15"/>
          <p:cNvSpPr/>
          <p:nvPr/>
        </p:nvSpPr>
        <p:spPr>
          <a:xfrm>
            <a:off x="1924050" y="-200025"/>
            <a:ext cx="1585450" cy="823075"/>
          </a:xfrm>
          <a:custGeom>
            <a:rect b="b" l="l" r="r" t="t"/>
            <a:pathLst>
              <a:path extrusionOk="0" h="32923" w="63418">
                <a:moveTo>
                  <a:pt x="0" y="762"/>
                </a:moveTo>
                <a:cubicBezTo>
                  <a:pt x="4194" y="7054"/>
                  <a:pt x="6208" y="14765"/>
                  <a:pt x="11049" y="20574"/>
                </a:cubicBezTo>
                <a:cubicBezTo>
                  <a:pt x="16650" y="27295"/>
                  <a:pt x="25661" y="31328"/>
                  <a:pt x="34290" y="32766"/>
                </a:cubicBezTo>
                <a:cubicBezTo>
                  <a:pt x="41824" y="34022"/>
                  <a:pt x="46817" y="23500"/>
                  <a:pt x="51054" y="17145"/>
                </a:cubicBezTo>
                <a:cubicBezTo>
                  <a:pt x="53108" y="14064"/>
                  <a:pt x="57404" y="13335"/>
                  <a:pt x="60579" y="11430"/>
                </a:cubicBezTo>
                <a:cubicBezTo>
                  <a:pt x="63934" y="9417"/>
                  <a:pt x="63246" y="3912"/>
                  <a:pt x="63246" y="0"/>
                </a:cubicBezTo>
              </a:path>
            </a:pathLst>
          </a:custGeom>
          <a:noFill/>
          <a:ln cap="flat" cmpd="sng" w="9525">
            <a:solidFill>
              <a:schemeClr val="accent1"/>
            </a:solidFill>
            <a:prstDash val="solid"/>
            <a:round/>
            <a:headEnd len="med" w="med" type="none"/>
            <a:tailEnd len="med" w="med" type="none"/>
          </a:ln>
        </p:spPr>
      </p:sp>
      <p:sp>
        <p:nvSpPr>
          <p:cNvPr id="310" name="Google Shape;310;p15"/>
          <p:cNvSpPr/>
          <p:nvPr/>
        </p:nvSpPr>
        <p:spPr>
          <a:xfrm>
            <a:off x="-161925" y="-247650"/>
            <a:ext cx="2487975" cy="2427975"/>
          </a:xfrm>
          <a:custGeom>
            <a:rect b="b" l="l" r="r" t="t"/>
            <a:pathLst>
              <a:path extrusionOk="0" h="97119" w="99519">
                <a:moveTo>
                  <a:pt x="0" y="89916"/>
                </a:moveTo>
                <a:cubicBezTo>
                  <a:pt x="3976" y="89916"/>
                  <a:pt x="7112" y="93472"/>
                  <a:pt x="10668" y="95250"/>
                </a:cubicBezTo>
                <a:cubicBezTo>
                  <a:pt x="16366" y="98099"/>
                  <a:pt x="24622" y="97548"/>
                  <a:pt x="29718" y="93726"/>
                </a:cubicBezTo>
                <a:cubicBezTo>
                  <a:pt x="40330" y="85767"/>
                  <a:pt x="38266" y="65788"/>
                  <a:pt x="49911" y="59436"/>
                </a:cubicBezTo>
                <a:cubicBezTo>
                  <a:pt x="59296" y="54317"/>
                  <a:pt x="71203" y="53521"/>
                  <a:pt x="79248" y="46482"/>
                </a:cubicBezTo>
                <a:cubicBezTo>
                  <a:pt x="87681" y="39103"/>
                  <a:pt x="95517" y="29800"/>
                  <a:pt x="98679" y="19050"/>
                </a:cubicBezTo>
                <a:cubicBezTo>
                  <a:pt x="100471" y="12958"/>
                  <a:pt x="98679" y="6350"/>
                  <a:pt x="98679" y="0"/>
                </a:cubicBezTo>
              </a:path>
            </a:pathLst>
          </a:custGeom>
          <a:noFill/>
          <a:ln cap="flat" cmpd="sng" w="9525">
            <a:solidFill>
              <a:schemeClr val="accent1"/>
            </a:solidFill>
            <a:prstDash val="solid"/>
            <a:round/>
            <a:headEnd len="med" w="med" type="none"/>
            <a:tailEnd len="med" w="med" type="none"/>
          </a:ln>
        </p:spPr>
      </p:sp>
      <p:sp>
        <p:nvSpPr>
          <p:cNvPr id="311" name="Google Shape;311;p15"/>
          <p:cNvSpPr/>
          <p:nvPr/>
        </p:nvSpPr>
        <p:spPr>
          <a:xfrm>
            <a:off x="6578050" y="3700846"/>
            <a:ext cx="2448050" cy="1652200"/>
          </a:xfrm>
          <a:custGeom>
            <a:rect b="b" l="l" r="r" t="t"/>
            <a:pathLst>
              <a:path extrusionOk="0" h="66088" w="97922">
                <a:moveTo>
                  <a:pt x="3197" y="64183"/>
                </a:moveTo>
                <a:cubicBezTo>
                  <a:pt x="324" y="52692"/>
                  <a:pt x="-3268" y="36293"/>
                  <a:pt x="5864" y="28750"/>
                </a:cubicBezTo>
                <a:cubicBezTo>
                  <a:pt x="11825" y="23826"/>
                  <a:pt x="20622" y="22629"/>
                  <a:pt x="28343" y="23035"/>
                </a:cubicBezTo>
                <a:cubicBezTo>
                  <a:pt x="33820" y="23323"/>
                  <a:pt x="40163" y="27601"/>
                  <a:pt x="44726" y="24559"/>
                </a:cubicBezTo>
                <a:cubicBezTo>
                  <a:pt x="50139" y="20950"/>
                  <a:pt x="52002" y="13580"/>
                  <a:pt x="56918" y="9319"/>
                </a:cubicBezTo>
                <a:cubicBezTo>
                  <a:pt x="64264" y="2953"/>
                  <a:pt x="75242" y="-1553"/>
                  <a:pt x="84731" y="556"/>
                </a:cubicBezTo>
                <a:cubicBezTo>
                  <a:pt x="93004" y="2394"/>
                  <a:pt x="99984" y="14614"/>
                  <a:pt x="97304" y="22654"/>
                </a:cubicBezTo>
                <a:cubicBezTo>
                  <a:pt x="94562" y="30879"/>
                  <a:pt x="87465" y="36998"/>
                  <a:pt x="83588" y="44752"/>
                </a:cubicBezTo>
                <a:cubicBezTo>
                  <a:pt x="80335" y="51258"/>
                  <a:pt x="80887" y="66088"/>
                  <a:pt x="88160" y="66088"/>
                </a:cubicBezTo>
              </a:path>
            </a:pathLst>
          </a:custGeom>
          <a:noFill/>
          <a:ln cap="flat" cmpd="sng" w="9525">
            <a:solidFill>
              <a:schemeClr val="accent1"/>
            </a:solidFill>
            <a:prstDash val="solid"/>
            <a:round/>
            <a:headEnd len="med" w="med" type="none"/>
            <a:tailEnd len="med" w="med" type="none"/>
          </a:ln>
        </p:spPr>
      </p:sp>
      <p:grpSp>
        <p:nvGrpSpPr>
          <p:cNvPr id="312" name="Google Shape;312;p15"/>
          <p:cNvGrpSpPr/>
          <p:nvPr/>
        </p:nvGrpSpPr>
        <p:grpSpPr>
          <a:xfrm flipH="1">
            <a:off x="8430775" y="298000"/>
            <a:ext cx="241500" cy="241500"/>
            <a:chOff x="-1752450" y="4362450"/>
            <a:chExt cx="241500" cy="241500"/>
          </a:xfrm>
        </p:grpSpPr>
        <p:sp>
          <p:nvSpPr>
            <p:cNvPr id="313" name="Google Shape;313;p15"/>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15"/>
          <p:cNvGrpSpPr/>
          <p:nvPr/>
        </p:nvGrpSpPr>
        <p:grpSpPr>
          <a:xfrm>
            <a:off x="713225" y="298000"/>
            <a:ext cx="742950" cy="76200"/>
            <a:chOff x="2647950" y="4676775"/>
            <a:chExt cx="742950" cy="76200"/>
          </a:xfrm>
        </p:grpSpPr>
        <p:sp>
          <p:nvSpPr>
            <p:cNvPr id="316" name="Google Shape;316;p15"/>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15"/>
          <p:cNvSpPr/>
          <p:nvPr/>
        </p:nvSpPr>
        <p:spPr>
          <a:xfrm>
            <a:off x="-104775" y="1343025"/>
            <a:ext cx="373850" cy="1447800"/>
          </a:xfrm>
          <a:custGeom>
            <a:rect b="b" l="l" r="r" t="t"/>
            <a:pathLst>
              <a:path extrusionOk="0" h="57912" w="14954">
                <a:moveTo>
                  <a:pt x="4191" y="0"/>
                </a:moveTo>
                <a:cubicBezTo>
                  <a:pt x="9483" y="7409"/>
                  <a:pt x="15615" y="16072"/>
                  <a:pt x="14859" y="25146"/>
                </a:cubicBezTo>
                <a:cubicBezTo>
                  <a:pt x="13863" y="37097"/>
                  <a:pt x="3792" y="46535"/>
                  <a:pt x="0" y="57912"/>
                </a:cubicBezTo>
              </a:path>
            </a:pathLst>
          </a:custGeom>
          <a:noFill/>
          <a:ln cap="flat" cmpd="sng" w="9525">
            <a:solidFill>
              <a:schemeClr val="accent1"/>
            </a:solidFill>
            <a:prstDash val="solid"/>
            <a:round/>
            <a:headEnd len="med" w="med" type="none"/>
            <a:tailEnd len="med" w="med" type="none"/>
          </a:ln>
        </p:spPr>
      </p:sp>
      <p:sp>
        <p:nvSpPr>
          <p:cNvPr id="321" name="Google Shape;321;p15"/>
          <p:cNvSpPr/>
          <p:nvPr/>
        </p:nvSpPr>
        <p:spPr>
          <a:xfrm>
            <a:off x="-104775" y="1657350"/>
            <a:ext cx="399950" cy="1543050"/>
          </a:xfrm>
          <a:custGeom>
            <a:rect b="b" l="l" r="r" t="t"/>
            <a:pathLst>
              <a:path extrusionOk="0" h="61722" w="15998">
                <a:moveTo>
                  <a:pt x="0" y="0"/>
                </a:moveTo>
                <a:cubicBezTo>
                  <a:pt x="3513" y="0"/>
                  <a:pt x="5688" y="4214"/>
                  <a:pt x="8001" y="6858"/>
                </a:cubicBezTo>
                <a:cubicBezTo>
                  <a:pt x="14412" y="14184"/>
                  <a:pt x="16829" y="25392"/>
                  <a:pt x="15621" y="35052"/>
                </a:cubicBezTo>
                <a:cubicBezTo>
                  <a:pt x="14343" y="45275"/>
                  <a:pt x="5715" y="53150"/>
                  <a:pt x="0" y="61722"/>
                </a:cubicBezTo>
              </a:path>
            </a:pathLst>
          </a:custGeom>
          <a:noFill/>
          <a:ln cap="flat" cmpd="sng" w="9525">
            <a:solidFill>
              <a:schemeClr val="accent1"/>
            </a:solidFill>
            <a:prstDash val="solid"/>
            <a:round/>
            <a:headEnd len="med" w="med" type="none"/>
            <a:tailEnd len="med" w="med"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2">
    <p:spTree>
      <p:nvGrpSpPr>
        <p:cNvPr id="322" name="Shape 322"/>
        <p:cNvGrpSpPr/>
        <p:nvPr/>
      </p:nvGrpSpPr>
      <p:grpSpPr>
        <a:xfrm>
          <a:off x="0" y="0"/>
          <a:ext cx="0" cy="0"/>
          <a:chOff x="0" y="0"/>
          <a:chExt cx="0" cy="0"/>
        </a:xfrm>
      </p:grpSpPr>
      <p:sp>
        <p:nvSpPr>
          <p:cNvPr id="323" name="Google Shape;323;p1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atin typeface="Mulish"/>
                <a:ea typeface="Mulish"/>
                <a:cs typeface="Mulish"/>
                <a:sym typeface="Mulish"/>
              </a:defRPr>
            </a:lvl2pPr>
            <a:lvl3pPr lvl="2">
              <a:spcBef>
                <a:spcPts val="0"/>
              </a:spcBef>
              <a:spcAft>
                <a:spcPts val="0"/>
              </a:spcAft>
              <a:buSzPts val="3200"/>
              <a:buNone/>
              <a:defRPr>
                <a:latin typeface="Mulish"/>
                <a:ea typeface="Mulish"/>
                <a:cs typeface="Mulish"/>
                <a:sym typeface="Mulish"/>
              </a:defRPr>
            </a:lvl3pPr>
            <a:lvl4pPr lvl="3">
              <a:spcBef>
                <a:spcPts val="0"/>
              </a:spcBef>
              <a:spcAft>
                <a:spcPts val="0"/>
              </a:spcAft>
              <a:buSzPts val="3200"/>
              <a:buNone/>
              <a:defRPr>
                <a:latin typeface="Mulish"/>
                <a:ea typeface="Mulish"/>
                <a:cs typeface="Mulish"/>
                <a:sym typeface="Mulish"/>
              </a:defRPr>
            </a:lvl4pPr>
            <a:lvl5pPr lvl="4">
              <a:spcBef>
                <a:spcPts val="0"/>
              </a:spcBef>
              <a:spcAft>
                <a:spcPts val="0"/>
              </a:spcAft>
              <a:buSzPts val="3200"/>
              <a:buNone/>
              <a:defRPr>
                <a:latin typeface="Mulish"/>
                <a:ea typeface="Mulish"/>
                <a:cs typeface="Mulish"/>
                <a:sym typeface="Mulish"/>
              </a:defRPr>
            </a:lvl5pPr>
            <a:lvl6pPr lvl="5">
              <a:spcBef>
                <a:spcPts val="0"/>
              </a:spcBef>
              <a:spcAft>
                <a:spcPts val="0"/>
              </a:spcAft>
              <a:buSzPts val="3200"/>
              <a:buNone/>
              <a:defRPr>
                <a:latin typeface="Mulish"/>
                <a:ea typeface="Mulish"/>
                <a:cs typeface="Mulish"/>
                <a:sym typeface="Mulish"/>
              </a:defRPr>
            </a:lvl6pPr>
            <a:lvl7pPr lvl="6">
              <a:spcBef>
                <a:spcPts val="0"/>
              </a:spcBef>
              <a:spcAft>
                <a:spcPts val="0"/>
              </a:spcAft>
              <a:buSzPts val="3200"/>
              <a:buNone/>
              <a:defRPr>
                <a:latin typeface="Mulish"/>
                <a:ea typeface="Mulish"/>
                <a:cs typeface="Mulish"/>
                <a:sym typeface="Mulish"/>
              </a:defRPr>
            </a:lvl7pPr>
            <a:lvl8pPr lvl="7">
              <a:spcBef>
                <a:spcPts val="0"/>
              </a:spcBef>
              <a:spcAft>
                <a:spcPts val="0"/>
              </a:spcAft>
              <a:buSzPts val="3200"/>
              <a:buNone/>
              <a:defRPr>
                <a:latin typeface="Mulish"/>
                <a:ea typeface="Mulish"/>
                <a:cs typeface="Mulish"/>
                <a:sym typeface="Mulish"/>
              </a:defRPr>
            </a:lvl8pPr>
            <a:lvl9pPr lvl="8">
              <a:spcBef>
                <a:spcPts val="0"/>
              </a:spcBef>
              <a:spcAft>
                <a:spcPts val="0"/>
              </a:spcAft>
              <a:buSzPts val="3200"/>
              <a:buNone/>
              <a:defRPr>
                <a:latin typeface="Mulish"/>
                <a:ea typeface="Mulish"/>
                <a:cs typeface="Mulish"/>
                <a:sym typeface="Mulish"/>
              </a:defRPr>
            </a:lvl9pPr>
          </a:lstStyle>
          <a:p/>
        </p:txBody>
      </p:sp>
      <p:sp>
        <p:nvSpPr>
          <p:cNvPr id="324" name="Google Shape;324;p16"/>
          <p:cNvSpPr/>
          <p:nvPr/>
        </p:nvSpPr>
        <p:spPr>
          <a:xfrm>
            <a:off x="7368134" y="4351441"/>
            <a:ext cx="1994950" cy="1068275"/>
          </a:xfrm>
          <a:custGeom>
            <a:rect b="b" l="l" r="r" t="t"/>
            <a:pathLst>
              <a:path extrusionOk="0" h="42731" w="79798">
                <a:moveTo>
                  <a:pt x="550" y="42731"/>
                </a:moveTo>
                <a:cubicBezTo>
                  <a:pt x="-556" y="33883"/>
                  <a:pt x="-300" y="23212"/>
                  <a:pt x="5503" y="16442"/>
                </a:cubicBezTo>
                <a:cubicBezTo>
                  <a:pt x="13080" y="7602"/>
                  <a:pt x="25328" y="3104"/>
                  <a:pt x="36745" y="821"/>
                </a:cubicBezTo>
                <a:cubicBezTo>
                  <a:pt x="48254" y="-1481"/>
                  <a:pt x="61870" y="1490"/>
                  <a:pt x="71035" y="8822"/>
                </a:cubicBezTo>
                <a:cubicBezTo>
                  <a:pt x="74404" y="11517"/>
                  <a:pt x="79798" y="14033"/>
                  <a:pt x="79798" y="18347"/>
                </a:cubicBezTo>
              </a:path>
            </a:pathLst>
          </a:custGeom>
          <a:noFill/>
          <a:ln cap="flat" cmpd="sng" w="9525">
            <a:solidFill>
              <a:schemeClr val="accent1"/>
            </a:solidFill>
            <a:prstDash val="solid"/>
            <a:round/>
            <a:headEnd len="med" w="med" type="none"/>
            <a:tailEnd len="med" w="med" type="none"/>
          </a:ln>
        </p:spPr>
      </p:sp>
      <p:sp>
        <p:nvSpPr>
          <p:cNvPr id="325" name="Google Shape;325;p16"/>
          <p:cNvSpPr/>
          <p:nvPr/>
        </p:nvSpPr>
        <p:spPr>
          <a:xfrm>
            <a:off x="6578050" y="3700846"/>
            <a:ext cx="2448050" cy="1652200"/>
          </a:xfrm>
          <a:custGeom>
            <a:rect b="b" l="l" r="r" t="t"/>
            <a:pathLst>
              <a:path extrusionOk="0" h="66088" w="97922">
                <a:moveTo>
                  <a:pt x="3197" y="64183"/>
                </a:moveTo>
                <a:cubicBezTo>
                  <a:pt x="324" y="52692"/>
                  <a:pt x="-3268" y="36293"/>
                  <a:pt x="5864" y="28750"/>
                </a:cubicBezTo>
                <a:cubicBezTo>
                  <a:pt x="11825" y="23826"/>
                  <a:pt x="20622" y="22629"/>
                  <a:pt x="28343" y="23035"/>
                </a:cubicBezTo>
                <a:cubicBezTo>
                  <a:pt x="33820" y="23323"/>
                  <a:pt x="40163" y="27601"/>
                  <a:pt x="44726" y="24559"/>
                </a:cubicBezTo>
                <a:cubicBezTo>
                  <a:pt x="50139" y="20950"/>
                  <a:pt x="52002" y="13580"/>
                  <a:pt x="56918" y="9319"/>
                </a:cubicBezTo>
                <a:cubicBezTo>
                  <a:pt x="64264" y="2953"/>
                  <a:pt x="75242" y="-1553"/>
                  <a:pt x="84731" y="556"/>
                </a:cubicBezTo>
                <a:cubicBezTo>
                  <a:pt x="93004" y="2394"/>
                  <a:pt x="99984" y="14614"/>
                  <a:pt x="97304" y="22654"/>
                </a:cubicBezTo>
                <a:cubicBezTo>
                  <a:pt x="94562" y="30879"/>
                  <a:pt x="87465" y="36998"/>
                  <a:pt x="83588" y="44752"/>
                </a:cubicBezTo>
                <a:cubicBezTo>
                  <a:pt x="80335" y="51258"/>
                  <a:pt x="80887" y="66088"/>
                  <a:pt x="88160" y="66088"/>
                </a:cubicBezTo>
              </a:path>
            </a:pathLst>
          </a:custGeom>
          <a:noFill/>
          <a:ln cap="flat" cmpd="sng" w="9525">
            <a:solidFill>
              <a:schemeClr val="accent1"/>
            </a:solidFill>
            <a:prstDash val="solid"/>
            <a:round/>
            <a:headEnd len="med" w="med" type="none"/>
            <a:tailEnd len="med" w="med" type="none"/>
          </a:ln>
        </p:spPr>
      </p:sp>
      <p:grpSp>
        <p:nvGrpSpPr>
          <p:cNvPr id="326" name="Google Shape;326;p16"/>
          <p:cNvGrpSpPr/>
          <p:nvPr/>
        </p:nvGrpSpPr>
        <p:grpSpPr>
          <a:xfrm flipH="1">
            <a:off x="8430775" y="298000"/>
            <a:ext cx="241500" cy="241500"/>
            <a:chOff x="-1752450" y="4362450"/>
            <a:chExt cx="241500" cy="241500"/>
          </a:xfrm>
        </p:grpSpPr>
        <p:sp>
          <p:nvSpPr>
            <p:cNvPr id="327" name="Google Shape;327;p16"/>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16"/>
          <p:cNvGrpSpPr/>
          <p:nvPr/>
        </p:nvGrpSpPr>
        <p:grpSpPr>
          <a:xfrm>
            <a:off x="713225" y="298000"/>
            <a:ext cx="742950" cy="76200"/>
            <a:chOff x="2647950" y="4676775"/>
            <a:chExt cx="742950" cy="76200"/>
          </a:xfrm>
        </p:grpSpPr>
        <p:sp>
          <p:nvSpPr>
            <p:cNvPr id="330" name="Google Shape;330;p16"/>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 name="Google Shape;334;p16"/>
          <p:cNvSpPr txBox="1"/>
          <p:nvPr>
            <p:ph idx="1" type="subTitle"/>
          </p:nvPr>
        </p:nvSpPr>
        <p:spPr>
          <a:xfrm>
            <a:off x="713225" y="1213625"/>
            <a:ext cx="7717500" cy="338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cxnSp>
        <p:nvCxnSpPr>
          <p:cNvPr id="335" name="Google Shape;335;p16"/>
          <p:cNvCxnSpPr/>
          <p:nvPr/>
        </p:nvCxnSpPr>
        <p:spPr>
          <a:xfrm flipH="1" rot="10800000">
            <a:off x="-36775" y="-117025"/>
            <a:ext cx="846300" cy="1355400"/>
          </a:xfrm>
          <a:prstGeom prst="straightConnector1">
            <a:avLst/>
          </a:prstGeom>
          <a:noFill/>
          <a:ln cap="flat" cmpd="sng" w="9525">
            <a:solidFill>
              <a:schemeClr val="accent1"/>
            </a:solidFill>
            <a:prstDash val="solid"/>
            <a:round/>
            <a:headEnd len="med" w="med" type="none"/>
            <a:tailEnd len="med" w="med" type="none"/>
          </a:ln>
        </p:spPr>
      </p:cxnSp>
      <p:cxnSp>
        <p:nvCxnSpPr>
          <p:cNvPr id="336" name="Google Shape;336;p16"/>
          <p:cNvCxnSpPr/>
          <p:nvPr/>
        </p:nvCxnSpPr>
        <p:spPr>
          <a:xfrm flipH="1" rot="10800000">
            <a:off x="-52450" y="-46650"/>
            <a:ext cx="1649700" cy="490500"/>
          </a:xfrm>
          <a:prstGeom prst="straightConnector1">
            <a:avLst/>
          </a:prstGeom>
          <a:noFill/>
          <a:ln cap="flat" cmpd="sng" w="9525">
            <a:solidFill>
              <a:schemeClr val="accent1"/>
            </a:solidFill>
            <a:prstDash val="solid"/>
            <a:round/>
            <a:headEnd len="med" w="med" type="none"/>
            <a:tailEnd len="med" w="med" type="none"/>
          </a:ln>
        </p:spPr>
      </p:cxnSp>
      <p:sp>
        <p:nvSpPr>
          <p:cNvPr id="337" name="Google Shape;337;p16"/>
          <p:cNvSpPr/>
          <p:nvPr/>
        </p:nvSpPr>
        <p:spPr>
          <a:xfrm>
            <a:off x="-62700" y="-47475"/>
            <a:ext cx="542575" cy="1115275"/>
          </a:xfrm>
          <a:custGeom>
            <a:rect b="b" l="l" r="r" t="t"/>
            <a:pathLst>
              <a:path extrusionOk="0" h="44611" w="21703">
                <a:moveTo>
                  <a:pt x="0" y="28457"/>
                </a:moveTo>
                <a:cubicBezTo>
                  <a:pt x="2093" y="33686"/>
                  <a:pt x="3083" y="40002"/>
                  <a:pt x="7360" y="43666"/>
                </a:cubicBezTo>
                <a:cubicBezTo>
                  <a:pt x="10646" y="46482"/>
                  <a:pt x="16898" y="42305"/>
                  <a:pt x="19380" y="38760"/>
                </a:cubicBezTo>
                <a:cubicBezTo>
                  <a:pt x="23696" y="32596"/>
                  <a:pt x="20805" y="23658"/>
                  <a:pt x="19871" y="16191"/>
                </a:cubicBezTo>
                <a:cubicBezTo>
                  <a:pt x="19200" y="10830"/>
                  <a:pt x="15315" y="3820"/>
                  <a:pt x="19135" y="0"/>
                </a:cubicBezTo>
              </a:path>
            </a:pathLst>
          </a:custGeom>
          <a:noFill/>
          <a:ln cap="flat" cmpd="sng" w="9525">
            <a:solidFill>
              <a:schemeClr val="accent1"/>
            </a:solidFill>
            <a:prstDash val="solid"/>
            <a:round/>
            <a:headEnd len="med" w="med" type="none"/>
            <a:tailEnd len="med" w="med"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3">
    <p:spTree>
      <p:nvGrpSpPr>
        <p:cNvPr id="338" name="Shape 338"/>
        <p:cNvGrpSpPr/>
        <p:nvPr/>
      </p:nvGrpSpPr>
      <p:grpSpPr>
        <a:xfrm>
          <a:off x="0" y="0"/>
          <a:ext cx="0" cy="0"/>
          <a:chOff x="0" y="0"/>
          <a:chExt cx="0" cy="0"/>
        </a:xfrm>
      </p:grpSpPr>
      <p:sp>
        <p:nvSpPr>
          <p:cNvPr id="339" name="Google Shape;339;p17"/>
          <p:cNvSpPr txBox="1"/>
          <p:nvPr>
            <p:ph type="title"/>
          </p:nvPr>
        </p:nvSpPr>
        <p:spPr>
          <a:xfrm>
            <a:off x="713225" y="539500"/>
            <a:ext cx="3636600" cy="1146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40" name="Google Shape;340;p17"/>
          <p:cNvSpPr txBox="1"/>
          <p:nvPr>
            <p:ph idx="1" type="subTitle"/>
          </p:nvPr>
        </p:nvSpPr>
        <p:spPr>
          <a:xfrm>
            <a:off x="713225" y="1686100"/>
            <a:ext cx="3636600" cy="230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AutoNum type="arabicPeriod"/>
              <a:defRPr/>
            </a:lvl1pPr>
            <a:lvl2pPr lvl="1" rtl="0" algn="ctr">
              <a:lnSpc>
                <a:spcPct val="100000"/>
              </a:lnSpc>
              <a:spcBef>
                <a:spcPts val="0"/>
              </a:spcBef>
              <a:spcAft>
                <a:spcPts val="0"/>
              </a:spcAft>
              <a:buClr>
                <a:srgbClr val="000000"/>
              </a:buClr>
              <a:buSzPts val="1400"/>
              <a:buFont typeface="Arimo"/>
              <a:buAutoNum type="alphaLcPeriod"/>
              <a:defRPr/>
            </a:lvl2pPr>
            <a:lvl3pPr lvl="2" rtl="0" algn="ctr">
              <a:lnSpc>
                <a:spcPct val="100000"/>
              </a:lnSpc>
              <a:spcBef>
                <a:spcPts val="0"/>
              </a:spcBef>
              <a:spcAft>
                <a:spcPts val="0"/>
              </a:spcAft>
              <a:buClr>
                <a:srgbClr val="000000"/>
              </a:buClr>
              <a:buSzPts val="1400"/>
              <a:buFont typeface="Arimo"/>
              <a:buAutoNum type="romanLcPeriod"/>
              <a:defRPr/>
            </a:lvl3pPr>
            <a:lvl4pPr lvl="3" rtl="0" algn="ctr">
              <a:lnSpc>
                <a:spcPct val="100000"/>
              </a:lnSpc>
              <a:spcBef>
                <a:spcPts val="0"/>
              </a:spcBef>
              <a:spcAft>
                <a:spcPts val="0"/>
              </a:spcAft>
              <a:buClr>
                <a:srgbClr val="000000"/>
              </a:buClr>
              <a:buSzPts val="1400"/>
              <a:buFont typeface="Arimo"/>
              <a:buAutoNum type="arabicPeriod"/>
              <a:defRPr/>
            </a:lvl4pPr>
            <a:lvl5pPr lvl="4" rtl="0" algn="ctr">
              <a:lnSpc>
                <a:spcPct val="100000"/>
              </a:lnSpc>
              <a:spcBef>
                <a:spcPts val="0"/>
              </a:spcBef>
              <a:spcAft>
                <a:spcPts val="0"/>
              </a:spcAft>
              <a:buClr>
                <a:srgbClr val="000000"/>
              </a:buClr>
              <a:buSzPts val="1400"/>
              <a:buFont typeface="Arimo"/>
              <a:buAutoNum type="alphaLcPeriod"/>
              <a:defRPr/>
            </a:lvl5pPr>
            <a:lvl6pPr lvl="5" rtl="0" algn="ctr">
              <a:lnSpc>
                <a:spcPct val="100000"/>
              </a:lnSpc>
              <a:spcBef>
                <a:spcPts val="0"/>
              </a:spcBef>
              <a:spcAft>
                <a:spcPts val="0"/>
              </a:spcAft>
              <a:buClr>
                <a:srgbClr val="000000"/>
              </a:buClr>
              <a:buSzPts val="1400"/>
              <a:buFont typeface="Arimo"/>
              <a:buAutoNum type="romanLcPeriod"/>
              <a:defRPr/>
            </a:lvl6pPr>
            <a:lvl7pPr lvl="6" rtl="0" algn="ctr">
              <a:lnSpc>
                <a:spcPct val="100000"/>
              </a:lnSpc>
              <a:spcBef>
                <a:spcPts val="0"/>
              </a:spcBef>
              <a:spcAft>
                <a:spcPts val="0"/>
              </a:spcAft>
              <a:buClr>
                <a:srgbClr val="000000"/>
              </a:buClr>
              <a:buSzPts val="1400"/>
              <a:buFont typeface="Arimo"/>
              <a:buAutoNum type="arabicPeriod"/>
              <a:defRPr/>
            </a:lvl7pPr>
            <a:lvl8pPr lvl="7" rtl="0" algn="ctr">
              <a:lnSpc>
                <a:spcPct val="100000"/>
              </a:lnSpc>
              <a:spcBef>
                <a:spcPts val="0"/>
              </a:spcBef>
              <a:spcAft>
                <a:spcPts val="0"/>
              </a:spcAft>
              <a:buClr>
                <a:srgbClr val="000000"/>
              </a:buClr>
              <a:buSzPts val="1400"/>
              <a:buFont typeface="Arimo"/>
              <a:buAutoNum type="alphaLcPeriod"/>
              <a:defRPr/>
            </a:lvl8pPr>
            <a:lvl9pPr lvl="8" rtl="0" algn="ctr">
              <a:lnSpc>
                <a:spcPct val="100000"/>
              </a:lnSpc>
              <a:spcBef>
                <a:spcPts val="0"/>
              </a:spcBef>
              <a:spcAft>
                <a:spcPts val="0"/>
              </a:spcAft>
              <a:buClr>
                <a:srgbClr val="000000"/>
              </a:buClr>
              <a:buSzPts val="1400"/>
              <a:buFont typeface="Arimo"/>
              <a:buAutoNum type="romanLcPeriod"/>
              <a:defRPr/>
            </a:lvl9pPr>
          </a:lstStyle>
          <a:p/>
        </p:txBody>
      </p:sp>
      <p:sp>
        <p:nvSpPr>
          <p:cNvPr id="341" name="Google Shape;341;p17"/>
          <p:cNvSpPr/>
          <p:nvPr/>
        </p:nvSpPr>
        <p:spPr>
          <a:xfrm>
            <a:off x="6711325" y="4156379"/>
            <a:ext cx="2346825" cy="1066725"/>
          </a:xfrm>
          <a:custGeom>
            <a:rect b="b" l="l" r="r" t="t"/>
            <a:pathLst>
              <a:path extrusionOk="0" h="42669" w="93873">
                <a:moveTo>
                  <a:pt x="0" y="40952"/>
                </a:moveTo>
                <a:cubicBezTo>
                  <a:pt x="0" y="31778"/>
                  <a:pt x="1525" y="21108"/>
                  <a:pt x="8013" y="14622"/>
                </a:cubicBezTo>
                <a:cubicBezTo>
                  <a:pt x="18300" y="4337"/>
                  <a:pt x="35320" y="3448"/>
                  <a:pt x="49798" y="2029"/>
                </a:cubicBezTo>
                <a:cubicBezTo>
                  <a:pt x="56840" y="1339"/>
                  <a:pt x="64113" y="-1118"/>
                  <a:pt x="70977" y="598"/>
                </a:cubicBezTo>
                <a:cubicBezTo>
                  <a:pt x="86466" y="4471"/>
                  <a:pt x="93873" y="26703"/>
                  <a:pt x="93873" y="42669"/>
                </a:cubicBezTo>
              </a:path>
            </a:pathLst>
          </a:custGeom>
          <a:noFill/>
          <a:ln cap="flat" cmpd="sng" w="9525">
            <a:solidFill>
              <a:schemeClr val="accent1"/>
            </a:solidFill>
            <a:prstDash val="solid"/>
            <a:round/>
            <a:headEnd len="med" w="med" type="none"/>
            <a:tailEnd len="med" w="med" type="none"/>
          </a:ln>
        </p:spPr>
      </p:sp>
      <p:sp>
        <p:nvSpPr>
          <p:cNvPr id="342" name="Google Shape;342;p17"/>
          <p:cNvSpPr/>
          <p:nvPr/>
        </p:nvSpPr>
        <p:spPr>
          <a:xfrm>
            <a:off x="7222778" y="-78700"/>
            <a:ext cx="1999925" cy="1674250"/>
          </a:xfrm>
          <a:custGeom>
            <a:rect b="b" l="l" r="r" t="t"/>
            <a:pathLst>
              <a:path extrusionOk="0" h="66970" w="79997">
                <a:moveTo>
                  <a:pt x="5586" y="0"/>
                </a:moveTo>
                <a:cubicBezTo>
                  <a:pt x="3346" y="8002"/>
                  <a:pt x="-444" y="16039"/>
                  <a:pt x="148" y="24327"/>
                </a:cubicBezTo>
                <a:cubicBezTo>
                  <a:pt x="1192" y="38951"/>
                  <a:pt x="12802" y="52777"/>
                  <a:pt x="25334" y="60387"/>
                </a:cubicBezTo>
                <a:cubicBezTo>
                  <a:pt x="33330" y="65243"/>
                  <a:pt x="43460" y="66457"/>
                  <a:pt x="52808" y="66111"/>
                </a:cubicBezTo>
                <a:cubicBezTo>
                  <a:pt x="61869" y="65776"/>
                  <a:pt x="73585" y="60558"/>
                  <a:pt x="79997" y="66970"/>
                </a:cubicBezTo>
              </a:path>
            </a:pathLst>
          </a:custGeom>
          <a:noFill/>
          <a:ln cap="flat" cmpd="sng" w="9525">
            <a:solidFill>
              <a:schemeClr val="accent1"/>
            </a:solidFill>
            <a:prstDash val="solid"/>
            <a:round/>
            <a:headEnd len="med" w="med" type="none"/>
            <a:tailEnd len="med" w="med" type="none"/>
          </a:ln>
        </p:spPr>
      </p:sp>
      <p:cxnSp>
        <p:nvCxnSpPr>
          <p:cNvPr id="343" name="Google Shape;343;p17"/>
          <p:cNvCxnSpPr/>
          <p:nvPr/>
        </p:nvCxnSpPr>
        <p:spPr>
          <a:xfrm flipH="1" rot="10800000">
            <a:off x="-292000" y="-82425"/>
            <a:ext cx="1527300" cy="1587300"/>
          </a:xfrm>
          <a:prstGeom prst="straightConnector1">
            <a:avLst/>
          </a:prstGeom>
          <a:noFill/>
          <a:ln cap="flat" cmpd="sng" w="9525">
            <a:solidFill>
              <a:schemeClr val="accent1"/>
            </a:solidFill>
            <a:prstDash val="solid"/>
            <a:round/>
            <a:headEnd len="med" w="med" type="none"/>
            <a:tailEnd len="med" w="med" type="none"/>
          </a:ln>
        </p:spPr>
      </p:cxnSp>
      <p:sp>
        <p:nvSpPr>
          <p:cNvPr id="344" name="Google Shape;344;p17"/>
          <p:cNvSpPr/>
          <p:nvPr/>
        </p:nvSpPr>
        <p:spPr>
          <a:xfrm>
            <a:off x="-209625" y="-22450"/>
            <a:ext cx="2605425" cy="653050"/>
          </a:xfrm>
          <a:custGeom>
            <a:rect b="b" l="l" r="r" t="t"/>
            <a:pathLst>
              <a:path extrusionOk="0" h="26122" w="104217">
                <a:moveTo>
                  <a:pt x="0" y="14374"/>
                </a:moveTo>
                <a:cubicBezTo>
                  <a:pt x="2431" y="18021"/>
                  <a:pt x="7351" y="19236"/>
                  <a:pt x="11380" y="20963"/>
                </a:cubicBezTo>
                <a:cubicBezTo>
                  <a:pt x="24198" y="26457"/>
                  <a:pt x="39169" y="26889"/>
                  <a:pt x="53007" y="25156"/>
                </a:cubicBezTo>
                <a:cubicBezTo>
                  <a:pt x="71878" y="22792"/>
                  <a:pt x="85199" y="0"/>
                  <a:pt x="104217" y="0"/>
                </a:cubicBezTo>
              </a:path>
            </a:pathLst>
          </a:custGeom>
          <a:noFill/>
          <a:ln cap="flat" cmpd="sng" w="9525">
            <a:solidFill>
              <a:schemeClr val="accent1"/>
            </a:solidFill>
            <a:prstDash val="solid"/>
            <a:round/>
            <a:headEnd len="med" w="med" type="none"/>
            <a:tailEnd len="med" w="med" type="none"/>
          </a:ln>
        </p:spPr>
      </p:sp>
      <p:sp>
        <p:nvSpPr>
          <p:cNvPr id="345" name="Google Shape;345;p17"/>
          <p:cNvSpPr/>
          <p:nvPr/>
        </p:nvSpPr>
        <p:spPr>
          <a:xfrm>
            <a:off x="8882006" y="1001700"/>
            <a:ext cx="376475" cy="1330800"/>
          </a:xfrm>
          <a:custGeom>
            <a:rect b="b" l="l" r="r" t="t"/>
            <a:pathLst>
              <a:path extrusionOk="0" h="53232" w="15059">
                <a:moveTo>
                  <a:pt x="14772" y="0"/>
                </a:moveTo>
                <a:cubicBezTo>
                  <a:pt x="11801" y="0"/>
                  <a:pt x="9838" y="3538"/>
                  <a:pt x="8190" y="6010"/>
                </a:cubicBezTo>
                <a:cubicBezTo>
                  <a:pt x="4637" y="11337"/>
                  <a:pt x="973" y="17115"/>
                  <a:pt x="176" y="23468"/>
                </a:cubicBezTo>
                <a:cubicBezTo>
                  <a:pt x="-871" y="31822"/>
                  <a:pt x="3593" y="40576"/>
                  <a:pt x="8762" y="47222"/>
                </a:cubicBezTo>
                <a:cubicBezTo>
                  <a:pt x="10544" y="49512"/>
                  <a:pt x="12157" y="53232"/>
                  <a:pt x="15059" y="53232"/>
                </a:cubicBezTo>
              </a:path>
            </a:pathLst>
          </a:custGeom>
          <a:noFill/>
          <a:ln cap="flat" cmpd="sng" w="9525">
            <a:solidFill>
              <a:schemeClr val="accent1"/>
            </a:solidFill>
            <a:prstDash val="solid"/>
            <a:round/>
            <a:headEnd len="med" w="med" type="none"/>
            <a:tailEnd len="med" w="med" type="none"/>
          </a:ln>
        </p:spPr>
      </p:sp>
      <p:grpSp>
        <p:nvGrpSpPr>
          <p:cNvPr id="346" name="Google Shape;346;p17"/>
          <p:cNvGrpSpPr/>
          <p:nvPr/>
        </p:nvGrpSpPr>
        <p:grpSpPr>
          <a:xfrm flipH="1">
            <a:off x="8430775" y="298000"/>
            <a:ext cx="241500" cy="241500"/>
            <a:chOff x="-1752450" y="4362450"/>
            <a:chExt cx="241500" cy="241500"/>
          </a:xfrm>
        </p:grpSpPr>
        <p:sp>
          <p:nvSpPr>
            <p:cNvPr id="347" name="Google Shape;347;p17"/>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17"/>
          <p:cNvGrpSpPr/>
          <p:nvPr/>
        </p:nvGrpSpPr>
        <p:grpSpPr>
          <a:xfrm>
            <a:off x="713225" y="4724100"/>
            <a:ext cx="742950" cy="76200"/>
            <a:chOff x="2647950" y="4676775"/>
            <a:chExt cx="742950" cy="76200"/>
          </a:xfrm>
        </p:grpSpPr>
        <p:sp>
          <p:nvSpPr>
            <p:cNvPr id="350" name="Google Shape;350;p17"/>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7"/>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54" name="Shape 354"/>
        <p:cNvGrpSpPr/>
        <p:nvPr/>
      </p:nvGrpSpPr>
      <p:grpSpPr>
        <a:xfrm>
          <a:off x="0" y="0"/>
          <a:ext cx="0" cy="0"/>
          <a:chOff x="0" y="0"/>
          <a:chExt cx="0" cy="0"/>
        </a:xfrm>
      </p:grpSpPr>
      <p:sp>
        <p:nvSpPr>
          <p:cNvPr id="355" name="Google Shape;355;p1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56" name="Google Shape;356;p18"/>
          <p:cNvSpPr txBox="1"/>
          <p:nvPr>
            <p:ph idx="1" type="subTitle"/>
          </p:nvPr>
        </p:nvSpPr>
        <p:spPr>
          <a:xfrm>
            <a:off x="937625" y="2602291"/>
            <a:ext cx="21753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57" name="Google Shape;357;p18"/>
          <p:cNvSpPr txBox="1"/>
          <p:nvPr>
            <p:ph idx="2" type="subTitle"/>
          </p:nvPr>
        </p:nvSpPr>
        <p:spPr>
          <a:xfrm>
            <a:off x="3484347" y="2602291"/>
            <a:ext cx="21753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58" name="Google Shape;358;p18"/>
          <p:cNvSpPr txBox="1"/>
          <p:nvPr>
            <p:ph idx="3" type="subTitle"/>
          </p:nvPr>
        </p:nvSpPr>
        <p:spPr>
          <a:xfrm>
            <a:off x="6031075" y="2602291"/>
            <a:ext cx="21753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59" name="Google Shape;359;p18"/>
          <p:cNvSpPr txBox="1"/>
          <p:nvPr>
            <p:ph idx="4" type="subTitle"/>
          </p:nvPr>
        </p:nvSpPr>
        <p:spPr>
          <a:xfrm>
            <a:off x="937625" y="2279858"/>
            <a:ext cx="21753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360" name="Google Shape;360;p18"/>
          <p:cNvSpPr txBox="1"/>
          <p:nvPr>
            <p:ph idx="5" type="subTitle"/>
          </p:nvPr>
        </p:nvSpPr>
        <p:spPr>
          <a:xfrm>
            <a:off x="3484350" y="2279858"/>
            <a:ext cx="21753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361" name="Google Shape;361;p18"/>
          <p:cNvSpPr txBox="1"/>
          <p:nvPr>
            <p:ph idx="6" type="subTitle"/>
          </p:nvPr>
        </p:nvSpPr>
        <p:spPr>
          <a:xfrm>
            <a:off x="6031075" y="2279858"/>
            <a:ext cx="21753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grpSp>
        <p:nvGrpSpPr>
          <p:cNvPr id="362" name="Google Shape;362;p18"/>
          <p:cNvGrpSpPr/>
          <p:nvPr/>
        </p:nvGrpSpPr>
        <p:grpSpPr>
          <a:xfrm flipH="1">
            <a:off x="8430775" y="298000"/>
            <a:ext cx="241500" cy="241500"/>
            <a:chOff x="-1752450" y="4362450"/>
            <a:chExt cx="241500" cy="241500"/>
          </a:xfrm>
        </p:grpSpPr>
        <p:sp>
          <p:nvSpPr>
            <p:cNvPr id="363" name="Google Shape;363;p18"/>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18"/>
          <p:cNvGrpSpPr/>
          <p:nvPr/>
        </p:nvGrpSpPr>
        <p:grpSpPr>
          <a:xfrm>
            <a:off x="7685525" y="4803325"/>
            <a:ext cx="742950" cy="76200"/>
            <a:chOff x="2647950" y="4676775"/>
            <a:chExt cx="742950" cy="76200"/>
          </a:xfrm>
        </p:grpSpPr>
        <p:sp>
          <p:nvSpPr>
            <p:cNvPr id="366" name="Google Shape;366;p18"/>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8"/>
          <p:cNvSpPr/>
          <p:nvPr/>
        </p:nvSpPr>
        <p:spPr>
          <a:xfrm>
            <a:off x="3373650" y="4879525"/>
            <a:ext cx="2286000" cy="611475"/>
          </a:xfrm>
          <a:custGeom>
            <a:rect b="b" l="l" r="r" t="t"/>
            <a:pathLst>
              <a:path extrusionOk="0" h="24459" w="91440">
                <a:moveTo>
                  <a:pt x="0" y="24459"/>
                </a:moveTo>
                <a:cubicBezTo>
                  <a:pt x="10950" y="13509"/>
                  <a:pt x="24596" y="2378"/>
                  <a:pt x="40005" y="837"/>
                </a:cubicBezTo>
                <a:cubicBezTo>
                  <a:pt x="48854" y="-48"/>
                  <a:pt x="58095" y="-741"/>
                  <a:pt x="66675" y="1599"/>
                </a:cubicBezTo>
                <a:cubicBezTo>
                  <a:pt x="76575" y="4299"/>
                  <a:pt x="84184" y="12631"/>
                  <a:pt x="91440" y="19887"/>
                </a:cubicBezTo>
              </a:path>
            </a:pathLst>
          </a:custGeom>
          <a:noFill/>
          <a:ln cap="flat" cmpd="sng" w="9525">
            <a:solidFill>
              <a:schemeClr val="accent1"/>
            </a:solidFill>
            <a:prstDash val="solid"/>
            <a:round/>
            <a:headEnd len="med" w="med" type="none"/>
            <a:tailEnd len="med" w="med" type="none"/>
          </a:ln>
        </p:spPr>
      </p:sp>
      <p:sp>
        <p:nvSpPr>
          <p:cNvPr id="371" name="Google Shape;371;p18"/>
          <p:cNvSpPr/>
          <p:nvPr/>
        </p:nvSpPr>
        <p:spPr>
          <a:xfrm>
            <a:off x="4724400" y="4978634"/>
            <a:ext cx="1409700" cy="545875"/>
          </a:xfrm>
          <a:custGeom>
            <a:rect b="b" l="l" r="r" t="t"/>
            <a:pathLst>
              <a:path extrusionOk="0" h="21835" w="56388">
                <a:moveTo>
                  <a:pt x="0" y="12310"/>
                </a:moveTo>
                <a:cubicBezTo>
                  <a:pt x="3100" y="12310"/>
                  <a:pt x="5097" y="8778"/>
                  <a:pt x="7620" y="6976"/>
                </a:cubicBezTo>
                <a:cubicBezTo>
                  <a:pt x="13112" y="3053"/>
                  <a:pt x="19941" y="636"/>
                  <a:pt x="26670" y="118"/>
                </a:cubicBezTo>
                <a:cubicBezTo>
                  <a:pt x="38903" y="-823"/>
                  <a:pt x="50901" y="10861"/>
                  <a:pt x="56388" y="21835"/>
                </a:cubicBezTo>
              </a:path>
            </a:pathLst>
          </a:custGeom>
          <a:noFill/>
          <a:ln cap="flat" cmpd="sng" w="9525">
            <a:solidFill>
              <a:schemeClr val="accent1"/>
            </a:solidFill>
            <a:prstDash val="solid"/>
            <a:round/>
            <a:headEnd len="med" w="med" type="none"/>
            <a:tailEnd len="med" w="med" type="none"/>
          </a:ln>
        </p:spPr>
      </p:sp>
      <p:sp>
        <p:nvSpPr>
          <p:cNvPr id="372" name="Google Shape;372;p18"/>
          <p:cNvSpPr/>
          <p:nvPr/>
        </p:nvSpPr>
        <p:spPr>
          <a:xfrm>
            <a:off x="8950451" y="1990725"/>
            <a:ext cx="679325" cy="1381125"/>
          </a:xfrm>
          <a:custGeom>
            <a:rect b="b" l="l" r="r" t="t"/>
            <a:pathLst>
              <a:path extrusionOk="0" h="55245" w="27173">
                <a:moveTo>
                  <a:pt x="19934" y="0"/>
                </a:moveTo>
                <a:cubicBezTo>
                  <a:pt x="13396" y="0"/>
                  <a:pt x="5713" y="3677"/>
                  <a:pt x="2789" y="9525"/>
                </a:cubicBezTo>
                <a:cubicBezTo>
                  <a:pt x="105" y="14894"/>
                  <a:pt x="-765" y="21660"/>
                  <a:pt x="884" y="27432"/>
                </a:cubicBezTo>
                <a:cubicBezTo>
                  <a:pt x="3390" y="36205"/>
                  <a:pt x="11578" y="42317"/>
                  <a:pt x="18029" y="48768"/>
                </a:cubicBezTo>
                <a:cubicBezTo>
                  <a:pt x="20670" y="51409"/>
                  <a:pt x="25503" y="51904"/>
                  <a:pt x="27173" y="55245"/>
                </a:cubicBezTo>
              </a:path>
            </a:pathLst>
          </a:custGeom>
          <a:noFill/>
          <a:ln cap="flat" cmpd="sng" w="9525">
            <a:solidFill>
              <a:schemeClr val="accent1"/>
            </a:solidFill>
            <a:prstDash val="solid"/>
            <a:round/>
            <a:headEnd len="med" w="med" type="none"/>
            <a:tailEnd len="med" w="med" type="none"/>
          </a:ln>
        </p:spPr>
      </p:sp>
      <p:sp>
        <p:nvSpPr>
          <p:cNvPr id="373" name="Google Shape;373;p18"/>
          <p:cNvSpPr/>
          <p:nvPr/>
        </p:nvSpPr>
        <p:spPr>
          <a:xfrm>
            <a:off x="-219075" y="4181475"/>
            <a:ext cx="1114425" cy="1209675"/>
          </a:xfrm>
          <a:custGeom>
            <a:rect b="b" l="l" r="r" t="t"/>
            <a:pathLst>
              <a:path extrusionOk="0" h="48387" w="44577">
                <a:moveTo>
                  <a:pt x="0" y="0"/>
                </a:moveTo>
                <a:cubicBezTo>
                  <a:pt x="8213" y="1643"/>
                  <a:pt x="13128" y="10461"/>
                  <a:pt x="19050" y="16383"/>
                </a:cubicBezTo>
                <a:cubicBezTo>
                  <a:pt x="28699" y="26032"/>
                  <a:pt x="40262" y="35441"/>
                  <a:pt x="44577" y="48387"/>
                </a:cubicBezTo>
              </a:path>
            </a:pathLst>
          </a:custGeom>
          <a:noFill/>
          <a:ln cap="flat" cmpd="sng" w="9525">
            <a:solidFill>
              <a:schemeClr val="accent1"/>
            </a:solidFill>
            <a:prstDash val="solid"/>
            <a:round/>
            <a:headEnd len="med" w="med" type="none"/>
            <a:tailEnd len="med" w="med" type="none"/>
          </a:ln>
        </p:spPr>
      </p:sp>
      <p:sp>
        <p:nvSpPr>
          <p:cNvPr id="374" name="Google Shape;374;p18"/>
          <p:cNvSpPr/>
          <p:nvPr/>
        </p:nvSpPr>
        <p:spPr>
          <a:xfrm>
            <a:off x="-119600" y="3781425"/>
            <a:ext cx="685800" cy="1895475"/>
          </a:xfrm>
          <a:custGeom>
            <a:rect b="b" l="l" r="r" t="t"/>
            <a:pathLst>
              <a:path extrusionOk="0" h="75819" w="27432">
                <a:moveTo>
                  <a:pt x="0" y="0"/>
                </a:moveTo>
                <a:cubicBezTo>
                  <a:pt x="8891" y="8891"/>
                  <a:pt x="12792" y="22268"/>
                  <a:pt x="14859" y="34671"/>
                </a:cubicBezTo>
                <a:cubicBezTo>
                  <a:pt x="15883" y="40814"/>
                  <a:pt x="14097" y="47112"/>
                  <a:pt x="14097" y="53340"/>
                </a:cubicBezTo>
                <a:cubicBezTo>
                  <a:pt x="14097" y="62052"/>
                  <a:pt x="19167" y="73064"/>
                  <a:pt x="27432" y="75819"/>
                </a:cubicBezTo>
              </a:path>
            </a:pathLst>
          </a:custGeom>
          <a:noFill/>
          <a:ln cap="flat" cmpd="sng" w="9525">
            <a:solidFill>
              <a:schemeClr val="accent1"/>
            </a:solidFill>
            <a:prstDash val="solid"/>
            <a:round/>
            <a:headEnd len="med" w="med" type="none"/>
            <a:tailEnd len="med" w="med" type="none"/>
          </a:ln>
        </p:spPr>
      </p:sp>
      <p:sp>
        <p:nvSpPr>
          <p:cNvPr id="375" name="Google Shape;375;p18"/>
          <p:cNvSpPr/>
          <p:nvPr/>
        </p:nvSpPr>
        <p:spPr>
          <a:xfrm>
            <a:off x="-161925" y="-104775"/>
            <a:ext cx="1228725" cy="914400"/>
          </a:xfrm>
          <a:custGeom>
            <a:rect b="b" l="l" r="r" t="t"/>
            <a:pathLst>
              <a:path extrusionOk="0" h="36576" w="49149">
                <a:moveTo>
                  <a:pt x="0" y="36576"/>
                </a:moveTo>
                <a:cubicBezTo>
                  <a:pt x="7953" y="36576"/>
                  <a:pt x="17856" y="35047"/>
                  <a:pt x="22479" y="28575"/>
                </a:cubicBezTo>
                <a:cubicBezTo>
                  <a:pt x="30052" y="17973"/>
                  <a:pt x="36120" y="0"/>
                  <a:pt x="49149" y="0"/>
                </a:cubicBezTo>
              </a:path>
            </a:pathLst>
          </a:custGeom>
          <a:noFill/>
          <a:ln cap="flat" cmpd="sng" w="9525">
            <a:solidFill>
              <a:schemeClr val="accent1"/>
            </a:solidFill>
            <a:prstDash val="solid"/>
            <a:round/>
            <a:headEnd len="med" w="med" type="none"/>
            <a:tailEnd len="med" w="med" type="none"/>
          </a:ln>
        </p:spPr>
      </p:sp>
      <p:sp>
        <p:nvSpPr>
          <p:cNvPr id="376" name="Google Shape;376;p18"/>
          <p:cNvSpPr/>
          <p:nvPr/>
        </p:nvSpPr>
        <p:spPr>
          <a:xfrm>
            <a:off x="-114300" y="-238125"/>
            <a:ext cx="857250" cy="914400"/>
          </a:xfrm>
          <a:custGeom>
            <a:rect b="b" l="l" r="r" t="t"/>
            <a:pathLst>
              <a:path extrusionOk="0" h="36576" w="34290">
                <a:moveTo>
                  <a:pt x="0" y="36576"/>
                </a:moveTo>
                <a:cubicBezTo>
                  <a:pt x="5425" y="36576"/>
                  <a:pt x="11851" y="35098"/>
                  <a:pt x="15240" y="30861"/>
                </a:cubicBezTo>
                <a:cubicBezTo>
                  <a:pt x="22792" y="21421"/>
                  <a:pt x="23477" y="5406"/>
                  <a:pt x="34290" y="0"/>
                </a:cubicBezTo>
              </a:path>
            </a:pathLst>
          </a:custGeom>
          <a:noFill/>
          <a:ln cap="flat" cmpd="sng" w="9525">
            <a:solidFill>
              <a:schemeClr val="accent1"/>
            </a:solidFill>
            <a:prstDash val="solid"/>
            <a:round/>
            <a:headEnd len="med" w="med" type="none"/>
            <a:tailEnd len="med" w="med" type="none"/>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77" name="Shape 377"/>
        <p:cNvGrpSpPr/>
        <p:nvPr/>
      </p:nvGrpSpPr>
      <p:grpSpPr>
        <a:xfrm>
          <a:off x="0" y="0"/>
          <a:ext cx="0" cy="0"/>
          <a:chOff x="0" y="0"/>
          <a:chExt cx="0" cy="0"/>
        </a:xfrm>
      </p:grpSpPr>
      <p:sp>
        <p:nvSpPr>
          <p:cNvPr id="378" name="Google Shape;378;p1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79" name="Google Shape;379;p19"/>
          <p:cNvSpPr txBox="1"/>
          <p:nvPr>
            <p:ph idx="1" type="subTitle"/>
          </p:nvPr>
        </p:nvSpPr>
        <p:spPr>
          <a:xfrm>
            <a:off x="1451225" y="1859924"/>
            <a:ext cx="2938500" cy="85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0" name="Google Shape;380;p19"/>
          <p:cNvSpPr txBox="1"/>
          <p:nvPr>
            <p:ph idx="2" type="subTitle"/>
          </p:nvPr>
        </p:nvSpPr>
        <p:spPr>
          <a:xfrm>
            <a:off x="5492283" y="1859924"/>
            <a:ext cx="2938500" cy="85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1" name="Google Shape;381;p19"/>
          <p:cNvSpPr txBox="1"/>
          <p:nvPr>
            <p:ph idx="3" type="subTitle"/>
          </p:nvPr>
        </p:nvSpPr>
        <p:spPr>
          <a:xfrm>
            <a:off x="1451225" y="3592399"/>
            <a:ext cx="2938500" cy="85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2" name="Google Shape;382;p19"/>
          <p:cNvSpPr txBox="1"/>
          <p:nvPr>
            <p:ph idx="4" type="subTitle"/>
          </p:nvPr>
        </p:nvSpPr>
        <p:spPr>
          <a:xfrm>
            <a:off x="5492283" y="3592399"/>
            <a:ext cx="2938500" cy="85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3" name="Google Shape;383;p19"/>
          <p:cNvSpPr txBox="1"/>
          <p:nvPr>
            <p:ph idx="5" type="subTitle"/>
          </p:nvPr>
        </p:nvSpPr>
        <p:spPr>
          <a:xfrm>
            <a:off x="1451213" y="1531325"/>
            <a:ext cx="2938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384" name="Google Shape;384;p19"/>
          <p:cNvSpPr txBox="1"/>
          <p:nvPr>
            <p:ph idx="6" type="subTitle"/>
          </p:nvPr>
        </p:nvSpPr>
        <p:spPr>
          <a:xfrm>
            <a:off x="1451225" y="3271425"/>
            <a:ext cx="2938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385" name="Google Shape;385;p19"/>
          <p:cNvSpPr txBox="1"/>
          <p:nvPr>
            <p:ph idx="7" type="subTitle"/>
          </p:nvPr>
        </p:nvSpPr>
        <p:spPr>
          <a:xfrm>
            <a:off x="5492253" y="1531325"/>
            <a:ext cx="2938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386" name="Google Shape;386;p19"/>
          <p:cNvSpPr txBox="1"/>
          <p:nvPr>
            <p:ph idx="8" type="subTitle"/>
          </p:nvPr>
        </p:nvSpPr>
        <p:spPr>
          <a:xfrm>
            <a:off x="5492257" y="3271425"/>
            <a:ext cx="2938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387" name="Google Shape;387;p19"/>
          <p:cNvSpPr/>
          <p:nvPr/>
        </p:nvSpPr>
        <p:spPr>
          <a:xfrm>
            <a:off x="-533400" y="4267200"/>
            <a:ext cx="962025" cy="1200150"/>
          </a:xfrm>
          <a:custGeom>
            <a:rect b="b" l="l" r="r" t="t"/>
            <a:pathLst>
              <a:path extrusionOk="0" h="48006" w="38481">
                <a:moveTo>
                  <a:pt x="0" y="0"/>
                </a:moveTo>
                <a:cubicBezTo>
                  <a:pt x="12200" y="3050"/>
                  <a:pt x="23382" y="12378"/>
                  <a:pt x="29718" y="23241"/>
                </a:cubicBezTo>
                <a:cubicBezTo>
                  <a:pt x="34130" y="30805"/>
                  <a:pt x="34565" y="40174"/>
                  <a:pt x="38481" y="48006"/>
                </a:cubicBezTo>
              </a:path>
            </a:pathLst>
          </a:custGeom>
          <a:noFill/>
          <a:ln cap="flat" cmpd="sng" w="9525">
            <a:solidFill>
              <a:schemeClr val="accent1"/>
            </a:solidFill>
            <a:prstDash val="solid"/>
            <a:round/>
            <a:headEnd len="med" w="med" type="none"/>
            <a:tailEnd len="med" w="med" type="none"/>
          </a:ln>
        </p:spPr>
      </p:sp>
      <p:sp>
        <p:nvSpPr>
          <p:cNvPr id="388" name="Google Shape;388;p19"/>
          <p:cNvSpPr/>
          <p:nvPr/>
        </p:nvSpPr>
        <p:spPr>
          <a:xfrm>
            <a:off x="-533400" y="4689681"/>
            <a:ext cx="1581150" cy="777675"/>
          </a:xfrm>
          <a:custGeom>
            <a:rect b="b" l="l" r="r" t="t"/>
            <a:pathLst>
              <a:path extrusionOk="0" h="31107" w="63246">
                <a:moveTo>
                  <a:pt x="0" y="10119"/>
                </a:moveTo>
                <a:cubicBezTo>
                  <a:pt x="4954" y="7147"/>
                  <a:pt x="8874" y="1995"/>
                  <a:pt x="14478" y="594"/>
                </a:cubicBezTo>
                <a:cubicBezTo>
                  <a:pt x="20963" y="-1027"/>
                  <a:pt x="29183" y="821"/>
                  <a:pt x="33909" y="5547"/>
                </a:cubicBezTo>
                <a:cubicBezTo>
                  <a:pt x="40450" y="12088"/>
                  <a:pt x="46078" y="19767"/>
                  <a:pt x="53721" y="24978"/>
                </a:cubicBezTo>
                <a:cubicBezTo>
                  <a:pt x="56780" y="27064"/>
                  <a:pt x="59934" y="32349"/>
                  <a:pt x="63246" y="30693"/>
                </a:cubicBezTo>
              </a:path>
            </a:pathLst>
          </a:custGeom>
          <a:noFill/>
          <a:ln cap="flat" cmpd="sng" w="9525">
            <a:solidFill>
              <a:schemeClr val="accent1"/>
            </a:solidFill>
            <a:prstDash val="solid"/>
            <a:round/>
            <a:headEnd len="med" w="med" type="none"/>
            <a:tailEnd len="med" w="med" type="none"/>
          </a:ln>
        </p:spPr>
      </p:sp>
      <p:sp>
        <p:nvSpPr>
          <p:cNvPr id="389" name="Google Shape;389;p19"/>
          <p:cNvSpPr/>
          <p:nvPr/>
        </p:nvSpPr>
        <p:spPr>
          <a:xfrm>
            <a:off x="8894575" y="2670040"/>
            <a:ext cx="630425" cy="1964775"/>
          </a:xfrm>
          <a:custGeom>
            <a:rect b="b" l="l" r="r" t="t"/>
            <a:pathLst>
              <a:path extrusionOk="0" h="78591" w="25217">
                <a:moveTo>
                  <a:pt x="17978" y="486"/>
                </a:moveTo>
                <a:cubicBezTo>
                  <a:pt x="15184" y="486"/>
                  <a:pt x="12190" y="-552"/>
                  <a:pt x="9596" y="486"/>
                </a:cubicBezTo>
                <a:cubicBezTo>
                  <a:pt x="6002" y="1924"/>
                  <a:pt x="4226" y="6099"/>
                  <a:pt x="1976" y="9249"/>
                </a:cubicBezTo>
                <a:cubicBezTo>
                  <a:pt x="-3052" y="16289"/>
                  <a:pt x="3500" y="26506"/>
                  <a:pt x="3500" y="35157"/>
                </a:cubicBezTo>
                <a:cubicBezTo>
                  <a:pt x="3500" y="41021"/>
                  <a:pt x="291" y="47066"/>
                  <a:pt x="1976" y="52683"/>
                </a:cubicBezTo>
                <a:cubicBezTo>
                  <a:pt x="4377" y="60688"/>
                  <a:pt x="10546" y="67373"/>
                  <a:pt x="16835" y="72876"/>
                </a:cubicBezTo>
                <a:cubicBezTo>
                  <a:pt x="19380" y="75103"/>
                  <a:pt x="23341" y="75777"/>
                  <a:pt x="25217" y="78591"/>
                </a:cubicBezTo>
              </a:path>
            </a:pathLst>
          </a:custGeom>
          <a:noFill/>
          <a:ln cap="flat" cmpd="sng" w="9525">
            <a:solidFill>
              <a:schemeClr val="accent1"/>
            </a:solidFill>
            <a:prstDash val="solid"/>
            <a:round/>
            <a:headEnd len="med" w="med" type="none"/>
            <a:tailEnd len="med" w="med" type="none"/>
          </a:ln>
        </p:spPr>
      </p:sp>
      <p:sp>
        <p:nvSpPr>
          <p:cNvPr id="390" name="Google Shape;390;p19"/>
          <p:cNvSpPr/>
          <p:nvPr/>
        </p:nvSpPr>
        <p:spPr>
          <a:xfrm>
            <a:off x="8676586" y="2962275"/>
            <a:ext cx="734125" cy="2476500"/>
          </a:xfrm>
          <a:custGeom>
            <a:rect b="b" l="l" r="r" t="t"/>
            <a:pathLst>
              <a:path extrusionOk="0" h="99060" w="29365">
                <a:moveTo>
                  <a:pt x="29365" y="0"/>
                </a:moveTo>
                <a:cubicBezTo>
                  <a:pt x="16156" y="0"/>
                  <a:pt x="2999" y="14099"/>
                  <a:pt x="409" y="27051"/>
                </a:cubicBezTo>
                <a:cubicBezTo>
                  <a:pt x="-2144" y="39814"/>
                  <a:pt x="9998" y="51504"/>
                  <a:pt x="11839" y="64389"/>
                </a:cubicBezTo>
                <a:cubicBezTo>
                  <a:pt x="12792" y="71057"/>
                  <a:pt x="14451" y="78105"/>
                  <a:pt x="12601" y="84582"/>
                </a:cubicBezTo>
                <a:cubicBezTo>
                  <a:pt x="11162" y="89617"/>
                  <a:pt x="8161" y="94092"/>
                  <a:pt x="6505" y="99060"/>
                </a:cubicBezTo>
              </a:path>
            </a:pathLst>
          </a:custGeom>
          <a:noFill/>
          <a:ln cap="flat" cmpd="sng" w="9525">
            <a:solidFill>
              <a:schemeClr val="accent1"/>
            </a:solidFill>
            <a:prstDash val="solid"/>
            <a:round/>
            <a:headEnd len="med" w="med" type="none"/>
            <a:tailEnd len="med" w="med" type="none"/>
          </a:ln>
        </p:spPr>
      </p:sp>
      <p:sp>
        <p:nvSpPr>
          <p:cNvPr id="391" name="Google Shape;391;p19"/>
          <p:cNvSpPr/>
          <p:nvPr/>
        </p:nvSpPr>
        <p:spPr>
          <a:xfrm>
            <a:off x="4429125" y="-422100"/>
            <a:ext cx="2381250" cy="796300"/>
          </a:xfrm>
          <a:custGeom>
            <a:rect b="b" l="l" r="r" t="t"/>
            <a:pathLst>
              <a:path extrusionOk="0" h="31852" w="95250">
                <a:moveTo>
                  <a:pt x="0" y="2667"/>
                </a:moveTo>
                <a:cubicBezTo>
                  <a:pt x="12952" y="18209"/>
                  <a:pt x="33192" y="33455"/>
                  <a:pt x="53340" y="31623"/>
                </a:cubicBezTo>
                <a:cubicBezTo>
                  <a:pt x="63804" y="30672"/>
                  <a:pt x="73128" y="23830"/>
                  <a:pt x="81534" y="17526"/>
                </a:cubicBezTo>
                <a:cubicBezTo>
                  <a:pt x="84082" y="15615"/>
                  <a:pt x="88045" y="15968"/>
                  <a:pt x="90297" y="13716"/>
                </a:cubicBezTo>
                <a:cubicBezTo>
                  <a:pt x="93734" y="10279"/>
                  <a:pt x="95250" y="4861"/>
                  <a:pt x="95250" y="0"/>
                </a:cubicBezTo>
              </a:path>
            </a:pathLst>
          </a:custGeom>
          <a:noFill/>
          <a:ln cap="flat" cmpd="sng" w="9525">
            <a:solidFill>
              <a:schemeClr val="accent1"/>
            </a:solidFill>
            <a:prstDash val="solid"/>
            <a:round/>
            <a:headEnd len="med" w="med" type="none"/>
            <a:tailEnd len="med" w="med" type="none"/>
          </a:ln>
        </p:spPr>
      </p:sp>
      <p:sp>
        <p:nvSpPr>
          <p:cNvPr id="392" name="Google Shape;392;p19"/>
          <p:cNvSpPr/>
          <p:nvPr/>
        </p:nvSpPr>
        <p:spPr>
          <a:xfrm>
            <a:off x="5591175" y="-161925"/>
            <a:ext cx="2400300" cy="716325"/>
          </a:xfrm>
          <a:custGeom>
            <a:rect b="b" l="l" r="r" t="t"/>
            <a:pathLst>
              <a:path extrusionOk="0" h="28653" w="96012">
                <a:moveTo>
                  <a:pt x="0" y="0"/>
                </a:moveTo>
                <a:cubicBezTo>
                  <a:pt x="14156" y="7078"/>
                  <a:pt x="22751" y="26065"/>
                  <a:pt x="38481" y="27813"/>
                </a:cubicBezTo>
                <a:cubicBezTo>
                  <a:pt x="45182" y="28558"/>
                  <a:pt x="52644" y="29685"/>
                  <a:pt x="58674" y="26670"/>
                </a:cubicBezTo>
                <a:cubicBezTo>
                  <a:pt x="66951" y="22532"/>
                  <a:pt x="71989" y="13810"/>
                  <a:pt x="78867" y="7620"/>
                </a:cubicBezTo>
                <a:cubicBezTo>
                  <a:pt x="83408" y="3533"/>
                  <a:pt x="91692" y="5463"/>
                  <a:pt x="96012" y="1143"/>
                </a:cubicBezTo>
              </a:path>
            </a:pathLst>
          </a:custGeom>
          <a:noFill/>
          <a:ln cap="flat" cmpd="sng" w="9525">
            <a:solidFill>
              <a:schemeClr val="accent1"/>
            </a:solidFill>
            <a:prstDash val="solid"/>
            <a:round/>
            <a:headEnd len="med" w="med" type="none"/>
            <a:tailEnd len="med" w="med" type="none"/>
          </a:ln>
        </p:spPr>
      </p:sp>
      <p:grpSp>
        <p:nvGrpSpPr>
          <p:cNvPr id="393" name="Google Shape;393;p19"/>
          <p:cNvGrpSpPr/>
          <p:nvPr/>
        </p:nvGrpSpPr>
        <p:grpSpPr>
          <a:xfrm flipH="1">
            <a:off x="7687825" y="298000"/>
            <a:ext cx="742950" cy="76200"/>
            <a:chOff x="2647950" y="4676775"/>
            <a:chExt cx="742950" cy="76200"/>
          </a:xfrm>
        </p:grpSpPr>
        <p:sp>
          <p:nvSpPr>
            <p:cNvPr id="394" name="Google Shape;394;p19"/>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9"/>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19"/>
          <p:cNvGrpSpPr/>
          <p:nvPr/>
        </p:nvGrpSpPr>
        <p:grpSpPr>
          <a:xfrm>
            <a:off x="471725" y="298000"/>
            <a:ext cx="241500" cy="241500"/>
            <a:chOff x="-1752450" y="4362450"/>
            <a:chExt cx="241500" cy="241500"/>
          </a:xfrm>
        </p:grpSpPr>
        <p:sp>
          <p:nvSpPr>
            <p:cNvPr id="399" name="Google Shape;399;p19"/>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9"/>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01" name="Shape 401"/>
        <p:cNvGrpSpPr/>
        <p:nvPr/>
      </p:nvGrpSpPr>
      <p:grpSpPr>
        <a:xfrm>
          <a:off x="0" y="0"/>
          <a:ext cx="0" cy="0"/>
          <a:chOff x="0" y="0"/>
          <a:chExt cx="0" cy="0"/>
        </a:xfrm>
      </p:grpSpPr>
      <p:sp>
        <p:nvSpPr>
          <p:cNvPr id="402" name="Google Shape;402;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03" name="Google Shape;403;p20"/>
          <p:cNvSpPr txBox="1"/>
          <p:nvPr>
            <p:ph idx="1" type="subTitle"/>
          </p:nvPr>
        </p:nvSpPr>
        <p:spPr>
          <a:xfrm>
            <a:off x="3389404" y="1204900"/>
            <a:ext cx="50364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4" name="Google Shape;404;p20"/>
          <p:cNvSpPr txBox="1"/>
          <p:nvPr>
            <p:ph idx="2" type="subTitle"/>
          </p:nvPr>
        </p:nvSpPr>
        <p:spPr>
          <a:xfrm>
            <a:off x="3389404" y="1783036"/>
            <a:ext cx="50364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5" name="Google Shape;405;p20"/>
          <p:cNvSpPr txBox="1"/>
          <p:nvPr>
            <p:ph idx="3" type="subTitle"/>
          </p:nvPr>
        </p:nvSpPr>
        <p:spPr>
          <a:xfrm>
            <a:off x="3389404" y="2939307"/>
            <a:ext cx="50415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6" name="Google Shape;406;p20"/>
          <p:cNvSpPr txBox="1"/>
          <p:nvPr>
            <p:ph idx="4" type="subTitle"/>
          </p:nvPr>
        </p:nvSpPr>
        <p:spPr>
          <a:xfrm>
            <a:off x="3389404" y="3517442"/>
            <a:ext cx="50415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7" name="Google Shape;407;p20"/>
          <p:cNvSpPr txBox="1"/>
          <p:nvPr>
            <p:ph idx="5" type="subTitle"/>
          </p:nvPr>
        </p:nvSpPr>
        <p:spPr>
          <a:xfrm>
            <a:off x="3389404" y="2361171"/>
            <a:ext cx="50415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8" name="Google Shape;408;p20"/>
          <p:cNvSpPr txBox="1"/>
          <p:nvPr>
            <p:ph idx="6" type="subTitle"/>
          </p:nvPr>
        </p:nvSpPr>
        <p:spPr>
          <a:xfrm>
            <a:off x="3389401" y="4095578"/>
            <a:ext cx="50415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9" name="Google Shape;409;p20"/>
          <p:cNvSpPr txBox="1"/>
          <p:nvPr>
            <p:ph idx="7" type="subTitle"/>
          </p:nvPr>
        </p:nvSpPr>
        <p:spPr>
          <a:xfrm>
            <a:off x="1411200" y="1204888"/>
            <a:ext cx="19782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410" name="Google Shape;410;p20"/>
          <p:cNvSpPr txBox="1"/>
          <p:nvPr>
            <p:ph idx="8" type="subTitle"/>
          </p:nvPr>
        </p:nvSpPr>
        <p:spPr>
          <a:xfrm>
            <a:off x="1411200" y="1783026"/>
            <a:ext cx="19782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411" name="Google Shape;411;p20"/>
          <p:cNvSpPr txBox="1"/>
          <p:nvPr>
            <p:ph idx="9" type="subTitle"/>
          </p:nvPr>
        </p:nvSpPr>
        <p:spPr>
          <a:xfrm>
            <a:off x="1411197" y="2361165"/>
            <a:ext cx="19782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412" name="Google Shape;412;p20"/>
          <p:cNvSpPr txBox="1"/>
          <p:nvPr>
            <p:ph idx="13" type="subTitle"/>
          </p:nvPr>
        </p:nvSpPr>
        <p:spPr>
          <a:xfrm>
            <a:off x="1411200" y="2939304"/>
            <a:ext cx="19782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413" name="Google Shape;413;p20"/>
          <p:cNvSpPr txBox="1"/>
          <p:nvPr>
            <p:ph idx="14" type="subTitle"/>
          </p:nvPr>
        </p:nvSpPr>
        <p:spPr>
          <a:xfrm>
            <a:off x="1411200" y="3517442"/>
            <a:ext cx="19782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sp>
        <p:nvSpPr>
          <p:cNvPr id="414" name="Google Shape;414;p20"/>
          <p:cNvSpPr txBox="1"/>
          <p:nvPr>
            <p:ph idx="15" type="subTitle"/>
          </p:nvPr>
        </p:nvSpPr>
        <p:spPr>
          <a:xfrm>
            <a:off x="1411197" y="4095581"/>
            <a:ext cx="1978200" cy="502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2pPr>
            <a:lvl3pPr lvl="2"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3pPr>
            <a:lvl4pPr lvl="3"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4pPr>
            <a:lvl5pPr lvl="4"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5pPr>
            <a:lvl6pPr lvl="5"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6pPr>
            <a:lvl7pPr lvl="6"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7pPr>
            <a:lvl8pPr lvl="7"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8pPr>
            <a:lvl9pPr lvl="8" rtl="0" algn="ctr">
              <a:lnSpc>
                <a:spcPct val="100000"/>
              </a:lnSpc>
              <a:spcBef>
                <a:spcPts val="0"/>
              </a:spcBef>
              <a:spcAft>
                <a:spcPts val="0"/>
              </a:spcAft>
              <a:buClr>
                <a:schemeClr val="lt1"/>
              </a:buClr>
              <a:buSzPts val="2100"/>
              <a:buFont typeface="Goldman"/>
              <a:buNone/>
              <a:defRPr sz="2100">
                <a:solidFill>
                  <a:schemeClr val="lt1"/>
                </a:solidFill>
                <a:latin typeface="Goldman"/>
                <a:ea typeface="Goldman"/>
                <a:cs typeface="Goldman"/>
                <a:sym typeface="Goldman"/>
              </a:defRPr>
            </a:lvl9pPr>
          </a:lstStyle>
          <a:p/>
        </p:txBody>
      </p:sp>
      <p:grpSp>
        <p:nvGrpSpPr>
          <p:cNvPr id="415" name="Google Shape;415;p20"/>
          <p:cNvGrpSpPr/>
          <p:nvPr/>
        </p:nvGrpSpPr>
        <p:grpSpPr>
          <a:xfrm flipH="1">
            <a:off x="8430775" y="298000"/>
            <a:ext cx="241500" cy="241500"/>
            <a:chOff x="-1752450" y="4362450"/>
            <a:chExt cx="241500" cy="241500"/>
          </a:xfrm>
        </p:grpSpPr>
        <p:sp>
          <p:nvSpPr>
            <p:cNvPr id="416" name="Google Shape;416;p20"/>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20"/>
          <p:cNvGrpSpPr/>
          <p:nvPr/>
        </p:nvGrpSpPr>
        <p:grpSpPr>
          <a:xfrm>
            <a:off x="713225" y="4803325"/>
            <a:ext cx="742950" cy="76200"/>
            <a:chOff x="2647950" y="4676775"/>
            <a:chExt cx="742950" cy="76200"/>
          </a:xfrm>
        </p:grpSpPr>
        <p:sp>
          <p:nvSpPr>
            <p:cNvPr id="419" name="Google Shape;419;p20"/>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 name="Google Shape;423;p20"/>
          <p:cNvSpPr/>
          <p:nvPr/>
        </p:nvSpPr>
        <p:spPr>
          <a:xfrm>
            <a:off x="-371475" y="-238125"/>
            <a:ext cx="1524650" cy="1485250"/>
          </a:xfrm>
          <a:custGeom>
            <a:rect b="b" l="l" r="r" t="t"/>
            <a:pathLst>
              <a:path extrusionOk="0" h="59410" w="60986">
                <a:moveTo>
                  <a:pt x="0" y="57912"/>
                </a:moveTo>
                <a:cubicBezTo>
                  <a:pt x="7596" y="60674"/>
                  <a:pt x="17537" y="59332"/>
                  <a:pt x="24003" y="54483"/>
                </a:cubicBezTo>
                <a:cubicBezTo>
                  <a:pt x="30774" y="49404"/>
                  <a:pt x="30395" y="38506"/>
                  <a:pt x="35814" y="32004"/>
                </a:cubicBezTo>
                <a:cubicBezTo>
                  <a:pt x="41381" y="25323"/>
                  <a:pt x="53107" y="26112"/>
                  <a:pt x="58674" y="19431"/>
                </a:cubicBezTo>
                <a:cubicBezTo>
                  <a:pt x="62821" y="14454"/>
                  <a:pt x="60342" y="6146"/>
                  <a:pt x="58293" y="0"/>
                </a:cubicBezTo>
              </a:path>
            </a:pathLst>
          </a:custGeom>
          <a:noFill/>
          <a:ln cap="flat" cmpd="sng" w="9525">
            <a:solidFill>
              <a:schemeClr val="accent1"/>
            </a:solidFill>
            <a:prstDash val="solid"/>
            <a:round/>
            <a:headEnd len="med" w="med" type="none"/>
            <a:tailEnd len="med" w="med" type="none"/>
          </a:ln>
        </p:spPr>
      </p:sp>
      <p:sp>
        <p:nvSpPr>
          <p:cNvPr id="424" name="Google Shape;424;p20"/>
          <p:cNvSpPr/>
          <p:nvPr/>
        </p:nvSpPr>
        <p:spPr>
          <a:xfrm>
            <a:off x="-600075" y="-161925"/>
            <a:ext cx="1190625" cy="1466850"/>
          </a:xfrm>
          <a:custGeom>
            <a:rect b="b" l="l" r="r" t="t"/>
            <a:pathLst>
              <a:path extrusionOk="0" h="58674" w="47625">
                <a:moveTo>
                  <a:pt x="47625" y="0"/>
                </a:moveTo>
                <a:cubicBezTo>
                  <a:pt x="46288" y="12034"/>
                  <a:pt x="48186" y="26871"/>
                  <a:pt x="39624" y="35433"/>
                </a:cubicBezTo>
                <a:cubicBezTo>
                  <a:pt x="33603" y="41454"/>
                  <a:pt x="23319" y="40360"/>
                  <a:pt x="15240" y="43053"/>
                </a:cubicBezTo>
                <a:cubicBezTo>
                  <a:pt x="8339" y="45353"/>
                  <a:pt x="3253" y="52167"/>
                  <a:pt x="0" y="58674"/>
                </a:cubicBezTo>
              </a:path>
            </a:pathLst>
          </a:custGeom>
          <a:noFill/>
          <a:ln cap="flat" cmpd="sng" w="9525">
            <a:solidFill>
              <a:schemeClr val="accent1"/>
            </a:solidFill>
            <a:prstDash val="solid"/>
            <a:round/>
            <a:headEnd len="med" w="med" type="none"/>
            <a:tailEnd len="med" w="med" type="none"/>
          </a:ln>
        </p:spPr>
      </p:sp>
      <p:sp>
        <p:nvSpPr>
          <p:cNvPr id="425" name="Google Shape;425;p20"/>
          <p:cNvSpPr/>
          <p:nvPr/>
        </p:nvSpPr>
        <p:spPr>
          <a:xfrm>
            <a:off x="8775457" y="1876425"/>
            <a:ext cx="844800" cy="2190750"/>
          </a:xfrm>
          <a:custGeom>
            <a:rect b="b" l="l" r="r" t="t"/>
            <a:pathLst>
              <a:path extrusionOk="0" h="87630" w="33792">
                <a:moveTo>
                  <a:pt x="32649" y="0"/>
                </a:moveTo>
                <a:cubicBezTo>
                  <a:pt x="13646" y="5429"/>
                  <a:pt x="-3231" y="30531"/>
                  <a:pt x="645" y="49911"/>
                </a:cubicBezTo>
                <a:cubicBezTo>
                  <a:pt x="3928" y="66324"/>
                  <a:pt x="21956" y="75794"/>
                  <a:pt x="33792" y="87630"/>
                </a:cubicBezTo>
              </a:path>
            </a:pathLst>
          </a:custGeom>
          <a:noFill/>
          <a:ln cap="flat" cmpd="sng" w="9525">
            <a:solidFill>
              <a:schemeClr val="accent1"/>
            </a:solidFill>
            <a:prstDash val="solid"/>
            <a:round/>
            <a:headEnd len="med" w="med" type="none"/>
            <a:tailEnd len="med" w="med" type="none"/>
          </a:ln>
        </p:spPr>
      </p:sp>
      <p:sp>
        <p:nvSpPr>
          <p:cNvPr id="426" name="Google Shape;426;p20"/>
          <p:cNvSpPr/>
          <p:nvPr/>
        </p:nvSpPr>
        <p:spPr>
          <a:xfrm>
            <a:off x="8604007" y="1876425"/>
            <a:ext cx="844800" cy="2190750"/>
          </a:xfrm>
          <a:custGeom>
            <a:rect b="b" l="l" r="r" t="t"/>
            <a:pathLst>
              <a:path extrusionOk="0" h="87630" w="33792">
                <a:moveTo>
                  <a:pt x="32649" y="0"/>
                </a:moveTo>
                <a:cubicBezTo>
                  <a:pt x="13646" y="5429"/>
                  <a:pt x="-3231" y="30531"/>
                  <a:pt x="645" y="49911"/>
                </a:cubicBezTo>
                <a:cubicBezTo>
                  <a:pt x="3928" y="66324"/>
                  <a:pt x="21956" y="75794"/>
                  <a:pt x="33792" y="87630"/>
                </a:cubicBezTo>
              </a:path>
            </a:pathLst>
          </a:custGeom>
          <a:noFill/>
          <a:ln cap="flat" cmpd="sng" w="9525">
            <a:solidFill>
              <a:schemeClr val="accent1"/>
            </a:solidFill>
            <a:prstDash val="solid"/>
            <a:round/>
            <a:headEnd len="med" w="med" type="none"/>
            <a:tailEnd len="med" w="med" type="none"/>
          </a:ln>
        </p:spPr>
      </p:sp>
      <p:sp>
        <p:nvSpPr>
          <p:cNvPr id="427" name="Google Shape;427;p20"/>
          <p:cNvSpPr/>
          <p:nvPr/>
        </p:nvSpPr>
        <p:spPr>
          <a:xfrm>
            <a:off x="5334000" y="4634492"/>
            <a:ext cx="2905125" cy="737600"/>
          </a:xfrm>
          <a:custGeom>
            <a:rect b="b" l="l" r="r" t="t"/>
            <a:pathLst>
              <a:path extrusionOk="0" h="29504" w="116205">
                <a:moveTo>
                  <a:pt x="0" y="29504"/>
                </a:moveTo>
                <a:cubicBezTo>
                  <a:pt x="7633" y="19327"/>
                  <a:pt x="20043" y="12396"/>
                  <a:pt x="32385" y="9311"/>
                </a:cubicBezTo>
                <a:cubicBezTo>
                  <a:pt x="42756" y="6718"/>
                  <a:pt x="53573" y="16964"/>
                  <a:pt x="64008" y="14645"/>
                </a:cubicBezTo>
                <a:cubicBezTo>
                  <a:pt x="74542" y="12304"/>
                  <a:pt x="82256" y="-1171"/>
                  <a:pt x="92964" y="167"/>
                </a:cubicBezTo>
                <a:cubicBezTo>
                  <a:pt x="104665" y="1630"/>
                  <a:pt x="116205" y="15045"/>
                  <a:pt x="116205" y="26837"/>
                </a:cubicBezTo>
              </a:path>
            </a:pathLst>
          </a:custGeom>
          <a:noFill/>
          <a:ln cap="flat" cmpd="sng" w="9525">
            <a:solidFill>
              <a:schemeClr val="accent1"/>
            </a:solidFill>
            <a:prstDash val="solid"/>
            <a:round/>
            <a:headEnd len="med" w="med" type="none"/>
            <a:tailEnd len="med" w="med"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
          <p:cNvSpPr txBox="1"/>
          <p:nvPr>
            <p:ph type="title"/>
          </p:nvPr>
        </p:nvSpPr>
        <p:spPr>
          <a:xfrm>
            <a:off x="713225" y="2205900"/>
            <a:ext cx="3249300" cy="1657500"/>
          </a:xfrm>
          <a:prstGeom prst="rect">
            <a:avLst/>
          </a:prstGeom>
        </p:spPr>
        <p:txBody>
          <a:bodyPr anchorCtr="0" anchor="b" bIns="91425" lIns="91425" spcFirstLastPara="1" rIns="91425" wrap="square" tIns="91425">
            <a:noAutofit/>
          </a:bodyPr>
          <a:lstStyle>
            <a:lvl1pPr lvl="0" algn="l">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21" name="Google Shape;21;p3"/>
          <p:cNvSpPr txBox="1"/>
          <p:nvPr>
            <p:ph hasCustomPrompt="1" idx="2" type="title"/>
          </p:nvPr>
        </p:nvSpPr>
        <p:spPr>
          <a:xfrm>
            <a:off x="713225" y="1280100"/>
            <a:ext cx="1458300" cy="9258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Font typeface="Goldman"/>
              <a:buNone/>
              <a:defRPr sz="6000">
                <a:latin typeface="Goldman"/>
                <a:ea typeface="Goldman"/>
                <a:cs typeface="Goldman"/>
                <a:sym typeface="Goldman"/>
              </a:defRPr>
            </a:lvl2pPr>
            <a:lvl3pPr lvl="2" rtl="0" algn="ctr">
              <a:spcBef>
                <a:spcPts val="0"/>
              </a:spcBef>
              <a:spcAft>
                <a:spcPts val="0"/>
              </a:spcAft>
              <a:buSzPts val="6000"/>
              <a:buFont typeface="Goldman"/>
              <a:buNone/>
              <a:defRPr sz="6000">
                <a:latin typeface="Goldman"/>
                <a:ea typeface="Goldman"/>
                <a:cs typeface="Goldman"/>
                <a:sym typeface="Goldman"/>
              </a:defRPr>
            </a:lvl3pPr>
            <a:lvl4pPr lvl="3" rtl="0" algn="ctr">
              <a:spcBef>
                <a:spcPts val="0"/>
              </a:spcBef>
              <a:spcAft>
                <a:spcPts val="0"/>
              </a:spcAft>
              <a:buSzPts val="6000"/>
              <a:buFont typeface="Goldman"/>
              <a:buNone/>
              <a:defRPr sz="6000">
                <a:latin typeface="Goldman"/>
                <a:ea typeface="Goldman"/>
                <a:cs typeface="Goldman"/>
                <a:sym typeface="Goldman"/>
              </a:defRPr>
            </a:lvl4pPr>
            <a:lvl5pPr lvl="4" rtl="0" algn="ctr">
              <a:spcBef>
                <a:spcPts val="0"/>
              </a:spcBef>
              <a:spcAft>
                <a:spcPts val="0"/>
              </a:spcAft>
              <a:buSzPts val="6000"/>
              <a:buFont typeface="Goldman"/>
              <a:buNone/>
              <a:defRPr sz="6000">
                <a:latin typeface="Goldman"/>
                <a:ea typeface="Goldman"/>
                <a:cs typeface="Goldman"/>
                <a:sym typeface="Goldman"/>
              </a:defRPr>
            </a:lvl5pPr>
            <a:lvl6pPr lvl="5" rtl="0" algn="ctr">
              <a:spcBef>
                <a:spcPts val="0"/>
              </a:spcBef>
              <a:spcAft>
                <a:spcPts val="0"/>
              </a:spcAft>
              <a:buSzPts val="6000"/>
              <a:buFont typeface="Goldman"/>
              <a:buNone/>
              <a:defRPr sz="6000">
                <a:latin typeface="Goldman"/>
                <a:ea typeface="Goldman"/>
                <a:cs typeface="Goldman"/>
                <a:sym typeface="Goldman"/>
              </a:defRPr>
            </a:lvl6pPr>
            <a:lvl7pPr lvl="6" rtl="0" algn="ctr">
              <a:spcBef>
                <a:spcPts val="0"/>
              </a:spcBef>
              <a:spcAft>
                <a:spcPts val="0"/>
              </a:spcAft>
              <a:buSzPts val="6000"/>
              <a:buFont typeface="Goldman"/>
              <a:buNone/>
              <a:defRPr sz="6000">
                <a:latin typeface="Goldman"/>
                <a:ea typeface="Goldman"/>
                <a:cs typeface="Goldman"/>
                <a:sym typeface="Goldman"/>
              </a:defRPr>
            </a:lvl7pPr>
            <a:lvl8pPr lvl="7" rtl="0" algn="ctr">
              <a:spcBef>
                <a:spcPts val="0"/>
              </a:spcBef>
              <a:spcAft>
                <a:spcPts val="0"/>
              </a:spcAft>
              <a:buSzPts val="6000"/>
              <a:buFont typeface="Goldman"/>
              <a:buNone/>
              <a:defRPr sz="6000">
                <a:latin typeface="Goldman"/>
                <a:ea typeface="Goldman"/>
                <a:cs typeface="Goldman"/>
                <a:sym typeface="Goldman"/>
              </a:defRPr>
            </a:lvl8pPr>
            <a:lvl9pPr lvl="8" rtl="0" algn="ctr">
              <a:spcBef>
                <a:spcPts val="0"/>
              </a:spcBef>
              <a:spcAft>
                <a:spcPts val="0"/>
              </a:spcAft>
              <a:buSzPts val="6000"/>
              <a:buFont typeface="Goldman"/>
              <a:buNone/>
              <a:defRPr sz="6000">
                <a:latin typeface="Goldman"/>
                <a:ea typeface="Goldman"/>
                <a:cs typeface="Goldman"/>
                <a:sym typeface="Goldman"/>
              </a:defRPr>
            </a:lvl9pPr>
          </a:lstStyle>
          <a:p>
            <a:r>
              <a:t>xx%</a:t>
            </a:r>
          </a:p>
        </p:txBody>
      </p:sp>
      <p:sp>
        <p:nvSpPr>
          <p:cNvPr id="22" name="Google Shape;22;p3"/>
          <p:cNvSpPr/>
          <p:nvPr>
            <p:ph idx="3" type="pic"/>
          </p:nvPr>
        </p:nvSpPr>
        <p:spPr>
          <a:xfrm>
            <a:off x="5415575" y="539500"/>
            <a:ext cx="3015300" cy="4064400"/>
          </a:xfrm>
          <a:prstGeom prst="rect">
            <a:avLst/>
          </a:prstGeom>
          <a:noFill/>
          <a:ln>
            <a:noFill/>
          </a:ln>
        </p:spPr>
      </p:sp>
      <p:grpSp>
        <p:nvGrpSpPr>
          <p:cNvPr id="23" name="Google Shape;23;p3"/>
          <p:cNvGrpSpPr/>
          <p:nvPr/>
        </p:nvGrpSpPr>
        <p:grpSpPr>
          <a:xfrm>
            <a:off x="471725" y="298000"/>
            <a:ext cx="241500" cy="241500"/>
            <a:chOff x="-1752450" y="4362450"/>
            <a:chExt cx="241500" cy="241500"/>
          </a:xfrm>
        </p:grpSpPr>
        <p:sp>
          <p:nvSpPr>
            <p:cNvPr id="24" name="Google Shape;24;p3"/>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3"/>
          <p:cNvGrpSpPr/>
          <p:nvPr/>
        </p:nvGrpSpPr>
        <p:grpSpPr>
          <a:xfrm rot="5400000">
            <a:off x="8262700" y="4196775"/>
            <a:ext cx="742950" cy="76200"/>
            <a:chOff x="2647950" y="4676775"/>
            <a:chExt cx="742950" cy="76200"/>
          </a:xfrm>
        </p:grpSpPr>
        <p:sp>
          <p:nvSpPr>
            <p:cNvPr id="27" name="Google Shape;27;p3"/>
            <p:cNvSpPr/>
            <p:nvPr/>
          </p:nvSpPr>
          <p:spPr>
            <a:xfrm>
              <a:off x="26479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28702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30924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33147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428" name="Shape 428"/>
        <p:cNvGrpSpPr/>
        <p:nvPr/>
      </p:nvGrpSpPr>
      <p:grpSpPr>
        <a:xfrm>
          <a:off x="0" y="0"/>
          <a:ext cx="0" cy="0"/>
          <a:chOff x="0" y="0"/>
          <a:chExt cx="0" cy="0"/>
        </a:xfrm>
      </p:grpSpPr>
      <p:sp>
        <p:nvSpPr>
          <p:cNvPr id="429" name="Google Shape;429;p21"/>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atin typeface="Mulish"/>
                <a:ea typeface="Mulish"/>
                <a:cs typeface="Mulish"/>
                <a:sym typeface="Mulish"/>
              </a:defRPr>
            </a:lvl2pPr>
            <a:lvl3pPr lvl="2">
              <a:spcBef>
                <a:spcPts val="0"/>
              </a:spcBef>
              <a:spcAft>
                <a:spcPts val="0"/>
              </a:spcAft>
              <a:buSzPts val="3200"/>
              <a:buNone/>
              <a:defRPr>
                <a:latin typeface="Mulish"/>
                <a:ea typeface="Mulish"/>
                <a:cs typeface="Mulish"/>
                <a:sym typeface="Mulish"/>
              </a:defRPr>
            </a:lvl3pPr>
            <a:lvl4pPr lvl="3">
              <a:spcBef>
                <a:spcPts val="0"/>
              </a:spcBef>
              <a:spcAft>
                <a:spcPts val="0"/>
              </a:spcAft>
              <a:buSzPts val="3200"/>
              <a:buNone/>
              <a:defRPr>
                <a:latin typeface="Mulish"/>
                <a:ea typeface="Mulish"/>
                <a:cs typeface="Mulish"/>
                <a:sym typeface="Mulish"/>
              </a:defRPr>
            </a:lvl4pPr>
            <a:lvl5pPr lvl="4">
              <a:spcBef>
                <a:spcPts val="0"/>
              </a:spcBef>
              <a:spcAft>
                <a:spcPts val="0"/>
              </a:spcAft>
              <a:buSzPts val="3200"/>
              <a:buNone/>
              <a:defRPr>
                <a:latin typeface="Mulish"/>
                <a:ea typeface="Mulish"/>
                <a:cs typeface="Mulish"/>
                <a:sym typeface="Mulish"/>
              </a:defRPr>
            </a:lvl5pPr>
            <a:lvl6pPr lvl="5">
              <a:spcBef>
                <a:spcPts val="0"/>
              </a:spcBef>
              <a:spcAft>
                <a:spcPts val="0"/>
              </a:spcAft>
              <a:buSzPts val="3200"/>
              <a:buNone/>
              <a:defRPr>
                <a:latin typeface="Mulish"/>
                <a:ea typeface="Mulish"/>
                <a:cs typeface="Mulish"/>
                <a:sym typeface="Mulish"/>
              </a:defRPr>
            </a:lvl6pPr>
            <a:lvl7pPr lvl="6">
              <a:spcBef>
                <a:spcPts val="0"/>
              </a:spcBef>
              <a:spcAft>
                <a:spcPts val="0"/>
              </a:spcAft>
              <a:buSzPts val="3200"/>
              <a:buNone/>
              <a:defRPr>
                <a:latin typeface="Mulish"/>
                <a:ea typeface="Mulish"/>
                <a:cs typeface="Mulish"/>
                <a:sym typeface="Mulish"/>
              </a:defRPr>
            </a:lvl7pPr>
            <a:lvl8pPr lvl="7">
              <a:spcBef>
                <a:spcPts val="0"/>
              </a:spcBef>
              <a:spcAft>
                <a:spcPts val="0"/>
              </a:spcAft>
              <a:buSzPts val="3200"/>
              <a:buNone/>
              <a:defRPr>
                <a:latin typeface="Mulish"/>
                <a:ea typeface="Mulish"/>
                <a:cs typeface="Mulish"/>
                <a:sym typeface="Mulish"/>
              </a:defRPr>
            </a:lvl8pPr>
            <a:lvl9pPr lvl="8">
              <a:spcBef>
                <a:spcPts val="0"/>
              </a:spcBef>
              <a:spcAft>
                <a:spcPts val="0"/>
              </a:spcAft>
              <a:buSzPts val="3200"/>
              <a:buNone/>
              <a:defRPr>
                <a:latin typeface="Mulish"/>
                <a:ea typeface="Mulish"/>
                <a:cs typeface="Mulish"/>
                <a:sym typeface="Mulish"/>
              </a:defRPr>
            </a:lvl9pPr>
          </a:lstStyle>
          <a:p/>
        </p:txBody>
      </p:sp>
      <p:grpSp>
        <p:nvGrpSpPr>
          <p:cNvPr id="430" name="Google Shape;430;p21"/>
          <p:cNvGrpSpPr/>
          <p:nvPr/>
        </p:nvGrpSpPr>
        <p:grpSpPr>
          <a:xfrm flipH="1">
            <a:off x="8430775" y="298000"/>
            <a:ext cx="241500" cy="241500"/>
            <a:chOff x="-1752450" y="4362450"/>
            <a:chExt cx="241500" cy="241500"/>
          </a:xfrm>
        </p:grpSpPr>
        <p:sp>
          <p:nvSpPr>
            <p:cNvPr id="431" name="Google Shape;431;p21"/>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1"/>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21"/>
          <p:cNvGrpSpPr/>
          <p:nvPr/>
        </p:nvGrpSpPr>
        <p:grpSpPr>
          <a:xfrm>
            <a:off x="4200525" y="4814600"/>
            <a:ext cx="742950" cy="76200"/>
            <a:chOff x="2647950" y="4676775"/>
            <a:chExt cx="742950" cy="76200"/>
          </a:xfrm>
        </p:grpSpPr>
        <p:sp>
          <p:nvSpPr>
            <p:cNvPr id="434" name="Google Shape;434;p21"/>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1"/>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1"/>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1"/>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21"/>
          <p:cNvSpPr/>
          <p:nvPr/>
        </p:nvSpPr>
        <p:spPr>
          <a:xfrm>
            <a:off x="-390525" y="2247900"/>
            <a:ext cx="707050" cy="2057400"/>
          </a:xfrm>
          <a:custGeom>
            <a:rect b="b" l="l" r="r" t="t"/>
            <a:pathLst>
              <a:path extrusionOk="0" h="82296" w="28282">
                <a:moveTo>
                  <a:pt x="0" y="0"/>
                </a:moveTo>
                <a:cubicBezTo>
                  <a:pt x="6668" y="2667"/>
                  <a:pt x="7076" y="1813"/>
                  <a:pt x="13335" y="5334"/>
                </a:cubicBezTo>
                <a:cubicBezTo>
                  <a:pt x="20217" y="9205"/>
                  <a:pt x="23298" y="18468"/>
                  <a:pt x="24384" y="26289"/>
                </a:cubicBezTo>
                <a:cubicBezTo>
                  <a:pt x="25368" y="33370"/>
                  <a:pt x="17221" y="40581"/>
                  <a:pt x="19812" y="47244"/>
                </a:cubicBezTo>
                <a:cubicBezTo>
                  <a:pt x="22076" y="53067"/>
                  <a:pt x="28899" y="57800"/>
                  <a:pt x="28194" y="64008"/>
                </a:cubicBezTo>
                <a:cubicBezTo>
                  <a:pt x="27114" y="73508"/>
                  <a:pt x="15167" y="79272"/>
                  <a:pt x="6096" y="82296"/>
                </a:cubicBezTo>
              </a:path>
            </a:pathLst>
          </a:custGeom>
          <a:noFill/>
          <a:ln cap="flat" cmpd="sng" w="9525">
            <a:solidFill>
              <a:schemeClr val="accent1"/>
            </a:solidFill>
            <a:prstDash val="solid"/>
            <a:round/>
            <a:headEnd len="med" w="med" type="none"/>
            <a:tailEnd len="med" w="med" type="none"/>
          </a:ln>
        </p:spPr>
      </p:sp>
      <p:sp>
        <p:nvSpPr>
          <p:cNvPr id="439" name="Google Shape;439;p21"/>
          <p:cNvSpPr/>
          <p:nvPr/>
        </p:nvSpPr>
        <p:spPr>
          <a:xfrm>
            <a:off x="2295525" y="-200025"/>
            <a:ext cx="1928950" cy="510175"/>
          </a:xfrm>
          <a:custGeom>
            <a:rect b="b" l="l" r="r" t="t"/>
            <a:pathLst>
              <a:path extrusionOk="0" h="20407" w="77158">
                <a:moveTo>
                  <a:pt x="0" y="1524"/>
                </a:moveTo>
                <a:cubicBezTo>
                  <a:pt x="3756" y="7993"/>
                  <a:pt x="7681" y="15546"/>
                  <a:pt x="14478" y="18669"/>
                </a:cubicBezTo>
                <a:cubicBezTo>
                  <a:pt x="25528" y="23746"/>
                  <a:pt x="38697" y="16210"/>
                  <a:pt x="50673" y="14097"/>
                </a:cubicBezTo>
                <a:cubicBezTo>
                  <a:pt x="56710" y="13032"/>
                  <a:pt x="62686" y="19972"/>
                  <a:pt x="68580" y="18288"/>
                </a:cubicBezTo>
                <a:cubicBezTo>
                  <a:pt x="75028" y="16446"/>
                  <a:pt x="77746" y="6660"/>
                  <a:pt x="76962" y="0"/>
                </a:cubicBezTo>
              </a:path>
            </a:pathLst>
          </a:custGeom>
          <a:noFill/>
          <a:ln cap="flat" cmpd="sng" w="9525">
            <a:solidFill>
              <a:schemeClr val="accent1"/>
            </a:solidFill>
            <a:prstDash val="solid"/>
            <a:round/>
            <a:headEnd len="med" w="med" type="none"/>
            <a:tailEnd len="med" w="med" type="none"/>
          </a:ln>
        </p:spPr>
      </p:sp>
      <p:sp>
        <p:nvSpPr>
          <p:cNvPr id="440" name="Google Shape;440;p21"/>
          <p:cNvSpPr/>
          <p:nvPr/>
        </p:nvSpPr>
        <p:spPr>
          <a:xfrm>
            <a:off x="2933700" y="-219075"/>
            <a:ext cx="1428750" cy="670050"/>
          </a:xfrm>
          <a:custGeom>
            <a:rect b="b" l="l" r="r" t="t"/>
            <a:pathLst>
              <a:path extrusionOk="0" h="26802" w="57150">
                <a:moveTo>
                  <a:pt x="0" y="4953"/>
                </a:moveTo>
                <a:cubicBezTo>
                  <a:pt x="6659" y="18270"/>
                  <a:pt x="24643" y="29209"/>
                  <a:pt x="39243" y="26289"/>
                </a:cubicBezTo>
                <a:cubicBezTo>
                  <a:pt x="49640" y="24210"/>
                  <a:pt x="52408" y="9483"/>
                  <a:pt x="57150" y="0"/>
                </a:cubicBezTo>
              </a:path>
            </a:pathLst>
          </a:custGeom>
          <a:noFill/>
          <a:ln cap="flat" cmpd="sng" w="9525">
            <a:solidFill>
              <a:schemeClr val="accent1"/>
            </a:solidFill>
            <a:prstDash val="solid"/>
            <a:round/>
            <a:headEnd len="med" w="med" type="none"/>
            <a:tailEnd len="med" w="med" type="none"/>
          </a:ln>
        </p:spPr>
      </p:sp>
      <p:sp>
        <p:nvSpPr>
          <p:cNvPr id="441" name="Google Shape;441;p21"/>
          <p:cNvSpPr/>
          <p:nvPr/>
        </p:nvSpPr>
        <p:spPr>
          <a:xfrm>
            <a:off x="8477250" y="3590925"/>
            <a:ext cx="1057275" cy="1657350"/>
          </a:xfrm>
          <a:custGeom>
            <a:rect b="b" l="l" r="r" t="t"/>
            <a:pathLst>
              <a:path extrusionOk="0" h="66294" w="42291">
                <a:moveTo>
                  <a:pt x="42291" y="0"/>
                </a:moveTo>
                <a:cubicBezTo>
                  <a:pt x="34986" y="4041"/>
                  <a:pt x="25390" y="6418"/>
                  <a:pt x="21336" y="13716"/>
                </a:cubicBezTo>
                <a:cubicBezTo>
                  <a:pt x="18547" y="18736"/>
                  <a:pt x="15741" y="24362"/>
                  <a:pt x="16002" y="30099"/>
                </a:cubicBezTo>
                <a:cubicBezTo>
                  <a:pt x="16212" y="34710"/>
                  <a:pt x="19550" y="39502"/>
                  <a:pt x="17907" y="43815"/>
                </a:cubicBezTo>
                <a:cubicBezTo>
                  <a:pt x="14497" y="52767"/>
                  <a:pt x="4284" y="57725"/>
                  <a:pt x="0" y="66294"/>
                </a:cubicBezTo>
              </a:path>
            </a:pathLst>
          </a:custGeom>
          <a:noFill/>
          <a:ln cap="flat" cmpd="sng" w="9525">
            <a:solidFill>
              <a:schemeClr val="accent1"/>
            </a:solidFill>
            <a:prstDash val="solid"/>
            <a:round/>
            <a:headEnd len="med" w="med" type="none"/>
            <a:tailEnd len="med" w="med" type="none"/>
          </a:ln>
        </p:spPr>
      </p:sp>
      <p:sp>
        <p:nvSpPr>
          <p:cNvPr id="442" name="Google Shape;442;p21"/>
          <p:cNvSpPr/>
          <p:nvPr/>
        </p:nvSpPr>
        <p:spPr>
          <a:xfrm>
            <a:off x="7876303" y="4629150"/>
            <a:ext cx="1334375" cy="800100"/>
          </a:xfrm>
          <a:custGeom>
            <a:rect b="b" l="l" r="r" t="t"/>
            <a:pathLst>
              <a:path extrusionOk="0" h="32004" w="53375">
                <a:moveTo>
                  <a:pt x="1178" y="32004"/>
                </a:moveTo>
                <a:cubicBezTo>
                  <a:pt x="797" y="27813"/>
                  <a:pt x="-700" y="27680"/>
                  <a:pt x="416" y="23622"/>
                </a:cubicBezTo>
                <a:cubicBezTo>
                  <a:pt x="2511" y="16005"/>
                  <a:pt x="11900" y="11795"/>
                  <a:pt x="19466" y="9525"/>
                </a:cubicBezTo>
                <a:cubicBezTo>
                  <a:pt x="27365" y="7155"/>
                  <a:pt x="27635" y="6887"/>
                  <a:pt x="35849" y="7620"/>
                </a:cubicBezTo>
                <a:cubicBezTo>
                  <a:pt x="39646" y="7959"/>
                  <a:pt x="42236" y="14801"/>
                  <a:pt x="45755" y="13335"/>
                </a:cubicBezTo>
                <a:cubicBezTo>
                  <a:pt x="50481" y="11366"/>
                  <a:pt x="52866" y="5094"/>
                  <a:pt x="53375" y="0"/>
                </a:cubicBezTo>
              </a:path>
            </a:pathLst>
          </a:custGeom>
          <a:noFill/>
          <a:ln cap="flat" cmpd="sng" w="9525">
            <a:solidFill>
              <a:schemeClr val="accent1"/>
            </a:solidFill>
            <a:prstDash val="solid"/>
            <a:round/>
            <a:headEnd len="med" w="med" type="none"/>
            <a:tailEnd len="med" w="med" type="none"/>
          </a:ln>
        </p:spPr>
      </p:sp>
      <p:grpSp>
        <p:nvGrpSpPr>
          <p:cNvPr id="443" name="Google Shape;443;p21"/>
          <p:cNvGrpSpPr/>
          <p:nvPr/>
        </p:nvGrpSpPr>
        <p:grpSpPr>
          <a:xfrm>
            <a:off x="471725" y="298000"/>
            <a:ext cx="241500" cy="241500"/>
            <a:chOff x="-1752450" y="4362450"/>
            <a:chExt cx="241500" cy="241500"/>
          </a:xfrm>
        </p:grpSpPr>
        <p:sp>
          <p:nvSpPr>
            <p:cNvPr id="444" name="Google Shape;444;p21"/>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1"/>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446" name="Shape 446"/>
        <p:cNvGrpSpPr/>
        <p:nvPr/>
      </p:nvGrpSpPr>
      <p:grpSpPr>
        <a:xfrm>
          <a:off x="0" y="0"/>
          <a:ext cx="0" cy="0"/>
          <a:chOff x="0" y="0"/>
          <a:chExt cx="0" cy="0"/>
        </a:xfrm>
      </p:grpSpPr>
      <p:sp>
        <p:nvSpPr>
          <p:cNvPr id="447" name="Google Shape;447;p22"/>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Font typeface="Goldman"/>
              <a:buNone/>
              <a:defRPr>
                <a:latin typeface="Goldman"/>
                <a:ea typeface="Goldman"/>
                <a:cs typeface="Goldman"/>
                <a:sym typeface="Goldman"/>
              </a:defRPr>
            </a:lvl2pPr>
            <a:lvl3pPr lvl="2">
              <a:spcBef>
                <a:spcPts val="0"/>
              </a:spcBef>
              <a:spcAft>
                <a:spcPts val="0"/>
              </a:spcAft>
              <a:buSzPts val="3200"/>
              <a:buFont typeface="Goldman"/>
              <a:buNone/>
              <a:defRPr>
                <a:latin typeface="Goldman"/>
                <a:ea typeface="Goldman"/>
                <a:cs typeface="Goldman"/>
                <a:sym typeface="Goldman"/>
              </a:defRPr>
            </a:lvl3pPr>
            <a:lvl4pPr lvl="3">
              <a:spcBef>
                <a:spcPts val="0"/>
              </a:spcBef>
              <a:spcAft>
                <a:spcPts val="0"/>
              </a:spcAft>
              <a:buSzPts val="3200"/>
              <a:buFont typeface="Goldman"/>
              <a:buNone/>
              <a:defRPr>
                <a:latin typeface="Goldman"/>
                <a:ea typeface="Goldman"/>
                <a:cs typeface="Goldman"/>
                <a:sym typeface="Goldman"/>
              </a:defRPr>
            </a:lvl4pPr>
            <a:lvl5pPr lvl="4">
              <a:spcBef>
                <a:spcPts val="0"/>
              </a:spcBef>
              <a:spcAft>
                <a:spcPts val="0"/>
              </a:spcAft>
              <a:buSzPts val="3200"/>
              <a:buFont typeface="Goldman"/>
              <a:buNone/>
              <a:defRPr>
                <a:latin typeface="Goldman"/>
                <a:ea typeface="Goldman"/>
                <a:cs typeface="Goldman"/>
                <a:sym typeface="Goldman"/>
              </a:defRPr>
            </a:lvl5pPr>
            <a:lvl6pPr lvl="5">
              <a:spcBef>
                <a:spcPts val="0"/>
              </a:spcBef>
              <a:spcAft>
                <a:spcPts val="0"/>
              </a:spcAft>
              <a:buSzPts val="3200"/>
              <a:buFont typeface="Goldman"/>
              <a:buNone/>
              <a:defRPr>
                <a:latin typeface="Goldman"/>
                <a:ea typeface="Goldman"/>
                <a:cs typeface="Goldman"/>
                <a:sym typeface="Goldman"/>
              </a:defRPr>
            </a:lvl6pPr>
            <a:lvl7pPr lvl="6">
              <a:spcBef>
                <a:spcPts val="0"/>
              </a:spcBef>
              <a:spcAft>
                <a:spcPts val="0"/>
              </a:spcAft>
              <a:buSzPts val="3200"/>
              <a:buFont typeface="Goldman"/>
              <a:buNone/>
              <a:defRPr>
                <a:latin typeface="Goldman"/>
                <a:ea typeface="Goldman"/>
                <a:cs typeface="Goldman"/>
                <a:sym typeface="Goldman"/>
              </a:defRPr>
            </a:lvl7pPr>
            <a:lvl8pPr lvl="7">
              <a:spcBef>
                <a:spcPts val="0"/>
              </a:spcBef>
              <a:spcAft>
                <a:spcPts val="0"/>
              </a:spcAft>
              <a:buSzPts val="3200"/>
              <a:buFont typeface="Goldman"/>
              <a:buNone/>
              <a:defRPr>
                <a:latin typeface="Goldman"/>
                <a:ea typeface="Goldman"/>
                <a:cs typeface="Goldman"/>
                <a:sym typeface="Goldman"/>
              </a:defRPr>
            </a:lvl8pPr>
            <a:lvl9pPr lvl="8">
              <a:spcBef>
                <a:spcPts val="0"/>
              </a:spcBef>
              <a:spcAft>
                <a:spcPts val="0"/>
              </a:spcAft>
              <a:buSzPts val="3200"/>
              <a:buFont typeface="Goldman"/>
              <a:buNone/>
              <a:defRPr>
                <a:latin typeface="Goldman"/>
                <a:ea typeface="Goldman"/>
                <a:cs typeface="Goldman"/>
                <a:sym typeface="Goldman"/>
              </a:defRPr>
            </a:lvl9pPr>
          </a:lstStyle>
          <a:p/>
        </p:txBody>
      </p:sp>
      <p:grpSp>
        <p:nvGrpSpPr>
          <p:cNvPr id="448" name="Google Shape;448;p22"/>
          <p:cNvGrpSpPr/>
          <p:nvPr/>
        </p:nvGrpSpPr>
        <p:grpSpPr>
          <a:xfrm>
            <a:off x="713225" y="4676775"/>
            <a:ext cx="742950" cy="76200"/>
            <a:chOff x="2647950" y="4676775"/>
            <a:chExt cx="742950" cy="76200"/>
          </a:xfrm>
        </p:grpSpPr>
        <p:sp>
          <p:nvSpPr>
            <p:cNvPr id="449" name="Google Shape;449;p22"/>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22"/>
          <p:cNvSpPr/>
          <p:nvPr/>
        </p:nvSpPr>
        <p:spPr>
          <a:xfrm>
            <a:off x="-228600" y="4699490"/>
            <a:ext cx="952500" cy="663075"/>
          </a:xfrm>
          <a:custGeom>
            <a:rect b="b" l="l" r="r" t="t"/>
            <a:pathLst>
              <a:path extrusionOk="0" h="26523" w="38100">
                <a:moveTo>
                  <a:pt x="0" y="4425"/>
                </a:moveTo>
                <a:cubicBezTo>
                  <a:pt x="4462" y="2709"/>
                  <a:pt x="9028" y="-704"/>
                  <a:pt x="13716" y="234"/>
                </a:cubicBezTo>
                <a:cubicBezTo>
                  <a:pt x="25436" y="2578"/>
                  <a:pt x="34320" y="15184"/>
                  <a:pt x="38100" y="26523"/>
                </a:cubicBezTo>
              </a:path>
            </a:pathLst>
          </a:custGeom>
          <a:noFill/>
          <a:ln cap="flat" cmpd="sng" w="9525">
            <a:solidFill>
              <a:schemeClr val="accent1"/>
            </a:solidFill>
            <a:prstDash val="solid"/>
            <a:round/>
            <a:headEnd len="med" w="med" type="none"/>
            <a:tailEnd len="med" w="med" type="none"/>
          </a:ln>
        </p:spPr>
      </p:sp>
      <p:sp>
        <p:nvSpPr>
          <p:cNvPr id="454" name="Google Shape;454;p22"/>
          <p:cNvSpPr/>
          <p:nvPr/>
        </p:nvSpPr>
        <p:spPr>
          <a:xfrm>
            <a:off x="-161925" y="4937584"/>
            <a:ext cx="1095375" cy="491675"/>
          </a:xfrm>
          <a:custGeom>
            <a:rect b="b" l="l" r="r" t="t"/>
            <a:pathLst>
              <a:path extrusionOk="0" h="19667" w="43815">
                <a:moveTo>
                  <a:pt x="0" y="13571"/>
                </a:moveTo>
                <a:cubicBezTo>
                  <a:pt x="7584" y="6800"/>
                  <a:pt x="17383" y="-1310"/>
                  <a:pt x="27432" y="236"/>
                </a:cubicBezTo>
                <a:cubicBezTo>
                  <a:pt x="35805" y="1524"/>
                  <a:pt x="41136" y="11630"/>
                  <a:pt x="43815" y="19667"/>
                </a:cubicBezTo>
              </a:path>
            </a:pathLst>
          </a:custGeom>
          <a:noFill/>
          <a:ln cap="flat" cmpd="sng" w="9525">
            <a:solidFill>
              <a:schemeClr val="accent1"/>
            </a:solidFill>
            <a:prstDash val="solid"/>
            <a:round/>
            <a:headEnd len="med" w="med" type="none"/>
            <a:tailEnd len="med" w="med" type="none"/>
          </a:ln>
        </p:spPr>
      </p:sp>
      <p:sp>
        <p:nvSpPr>
          <p:cNvPr id="455" name="Google Shape;455;p22"/>
          <p:cNvSpPr/>
          <p:nvPr/>
        </p:nvSpPr>
        <p:spPr>
          <a:xfrm>
            <a:off x="7934325" y="-209550"/>
            <a:ext cx="1343025" cy="1733550"/>
          </a:xfrm>
          <a:custGeom>
            <a:rect b="b" l="l" r="r" t="t"/>
            <a:pathLst>
              <a:path extrusionOk="0" h="69342" w="53721">
                <a:moveTo>
                  <a:pt x="0" y="0"/>
                </a:moveTo>
                <a:cubicBezTo>
                  <a:pt x="351" y="7727"/>
                  <a:pt x="4421" y="16922"/>
                  <a:pt x="11430" y="20193"/>
                </a:cubicBezTo>
                <a:cubicBezTo>
                  <a:pt x="20452" y="24403"/>
                  <a:pt x="30411" y="27902"/>
                  <a:pt x="37338" y="35052"/>
                </a:cubicBezTo>
                <a:cubicBezTo>
                  <a:pt x="46152" y="44150"/>
                  <a:pt x="45808" y="59450"/>
                  <a:pt x="53721" y="69342"/>
                </a:cubicBezTo>
              </a:path>
            </a:pathLst>
          </a:custGeom>
          <a:noFill/>
          <a:ln cap="flat" cmpd="sng" w="9525">
            <a:solidFill>
              <a:schemeClr val="accent1"/>
            </a:solidFill>
            <a:prstDash val="solid"/>
            <a:round/>
            <a:headEnd len="med" w="med" type="none"/>
            <a:tailEnd len="med" w="med" type="none"/>
          </a:ln>
        </p:spPr>
      </p:sp>
      <p:sp>
        <p:nvSpPr>
          <p:cNvPr id="456" name="Google Shape;456;p22"/>
          <p:cNvSpPr/>
          <p:nvPr/>
        </p:nvSpPr>
        <p:spPr>
          <a:xfrm>
            <a:off x="7515225" y="-114300"/>
            <a:ext cx="1752600" cy="462100"/>
          </a:xfrm>
          <a:custGeom>
            <a:rect b="b" l="l" r="r" t="t"/>
            <a:pathLst>
              <a:path extrusionOk="0" h="18484" w="70104">
                <a:moveTo>
                  <a:pt x="0" y="0"/>
                </a:moveTo>
                <a:cubicBezTo>
                  <a:pt x="5330" y="10217"/>
                  <a:pt x="17908" y="19763"/>
                  <a:pt x="29337" y="18288"/>
                </a:cubicBezTo>
                <a:cubicBezTo>
                  <a:pt x="42862" y="16543"/>
                  <a:pt x="58757" y="7295"/>
                  <a:pt x="70104" y="14859"/>
                </a:cubicBezTo>
              </a:path>
            </a:pathLst>
          </a:custGeom>
          <a:noFill/>
          <a:ln cap="flat" cmpd="sng" w="9525">
            <a:solidFill>
              <a:schemeClr val="accent1"/>
            </a:solidFill>
            <a:prstDash val="solid"/>
            <a:round/>
            <a:headEnd len="med" w="med" type="none"/>
            <a:tailEnd len="med" w="med" type="none"/>
          </a:ln>
        </p:spPr>
      </p:sp>
      <p:sp>
        <p:nvSpPr>
          <p:cNvPr id="457" name="Google Shape;457;p22"/>
          <p:cNvSpPr/>
          <p:nvPr/>
        </p:nvSpPr>
        <p:spPr>
          <a:xfrm>
            <a:off x="6829425" y="4807221"/>
            <a:ext cx="1524000" cy="507725"/>
          </a:xfrm>
          <a:custGeom>
            <a:rect b="b" l="l" r="r" t="t"/>
            <a:pathLst>
              <a:path extrusionOk="0" h="20309" w="60960">
                <a:moveTo>
                  <a:pt x="0" y="20309"/>
                </a:moveTo>
                <a:cubicBezTo>
                  <a:pt x="3653" y="10719"/>
                  <a:pt x="13020" y="-813"/>
                  <a:pt x="23241" y="116"/>
                </a:cubicBezTo>
                <a:cubicBezTo>
                  <a:pt x="29401" y="676"/>
                  <a:pt x="34629" y="5445"/>
                  <a:pt x="40767" y="6212"/>
                </a:cubicBezTo>
                <a:cubicBezTo>
                  <a:pt x="45118" y="6756"/>
                  <a:pt x="50336" y="5711"/>
                  <a:pt x="53721" y="8498"/>
                </a:cubicBezTo>
                <a:cubicBezTo>
                  <a:pt x="57285" y="11433"/>
                  <a:pt x="56579" y="18849"/>
                  <a:pt x="60960" y="20309"/>
                </a:cubicBezTo>
              </a:path>
            </a:pathLst>
          </a:custGeom>
          <a:noFill/>
          <a:ln cap="flat" cmpd="sng" w="9525">
            <a:solidFill>
              <a:schemeClr val="accent1"/>
            </a:solidFill>
            <a:prstDash val="solid"/>
            <a:round/>
            <a:headEnd len="med" w="med" type="none"/>
            <a:tailEnd len="med" w="med" type="none"/>
          </a:ln>
        </p:spPr>
      </p:sp>
      <p:sp>
        <p:nvSpPr>
          <p:cNvPr id="458" name="Google Shape;458;p22"/>
          <p:cNvSpPr/>
          <p:nvPr/>
        </p:nvSpPr>
        <p:spPr>
          <a:xfrm>
            <a:off x="-228600" y="2076450"/>
            <a:ext cx="544625" cy="1628775"/>
          </a:xfrm>
          <a:custGeom>
            <a:rect b="b" l="l" r="r" t="t"/>
            <a:pathLst>
              <a:path extrusionOk="0" h="65151" w="21785">
                <a:moveTo>
                  <a:pt x="0" y="0"/>
                </a:moveTo>
                <a:cubicBezTo>
                  <a:pt x="8831" y="6868"/>
                  <a:pt x="19274" y="14912"/>
                  <a:pt x="21336" y="25908"/>
                </a:cubicBezTo>
                <a:cubicBezTo>
                  <a:pt x="23939" y="39793"/>
                  <a:pt x="13643" y="53726"/>
                  <a:pt x="5334" y="65151"/>
                </a:cubicBezTo>
              </a:path>
            </a:pathLst>
          </a:custGeom>
          <a:noFill/>
          <a:ln cap="flat" cmpd="sng" w="9525">
            <a:solidFill>
              <a:schemeClr val="accent1"/>
            </a:solidFill>
            <a:prstDash val="solid"/>
            <a:round/>
            <a:headEnd len="med" w="med" type="none"/>
            <a:tailEnd len="med" w="med" type="none"/>
          </a:ln>
        </p:spPr>
      </p:sp>
      <p:grpSp>
        <p:nvGrpSpPr>
          <p:cNvPr id="459" name="Google Shape;459;p22"/>
          <p:cNvGrpSpPr/>
          <p:nvPr/>
        </p:nvGrpSpPr>
        <p:grpSpPr>
          <a:xfrm>
            <a:off x="471725" y="298000"/>
            <a:ext cx="241500" cy="241500"/>
            <a:chOff x="-1752450" y="4362450"/>
            <a:chExt cx="241500" cy="241500"/>
          </a:xfrm>
        </p:grpSpPr>
        <p:sp>
          <p:nvSpPr>
            <p:cNvPr id="460" name="Google Shape;460;p22"/>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62" name="Shape 462"/>
        <p:cNvGrpSpPr/>
        <p:nvPr/>
      </p:nvGrpSpPr>
      <p:grpSpPr>
        <a:xfrm>
          <a:off x="0" y="0"/>
          <a:ext cx="0" cy="0"/>
          <a:chOff x="0" y="0"/>
          <a:chExt cx="0" cy="0"/>
        </a:xfrm>
      </p:grpSpPr>
      <p:sp>
        <p:nvSpPr>
          <p:cNvPr id="463" name="Google Shape;463;p23"/>
          <p:cNvSpPr txBox="1"/>
          <p:nvPr>
            <p:ph hasCustomPrompt="1" type="title"/>
          </p:nvPr>
        </p:nvSpPr>
        <p:spPr>
          <a:xfrm>
            <a:off x="713227" y="1985240"/>
            <a:ext cx="4766400" cy="7689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SzPts val="4500"/>
              <a:buFont typeface="Goldman"/>
              <a:buNone/>
              <a:defRPr sz="4500">
                <a:latin typeface="Goldman"/>
                <a:ea typeface="Goldman"/>
                <a:cs typeface="Goldman"/>
                <a:sym typeface="Goldman"/>
              </a:defRPr>
            </a:lvl2pPr>
            <a:lvl3pPr lvl="2" rtl="0" algn="ctr">
              <a:spcBef>
                <a:spcPts val="0"/>
              </a:spcBef>
              <a:spcAft>
                <a:spcPts val="0"/>
              </a:spcAft>
              <a:buSzPts val="4500"/>
              <a:buFont typeface="Goldman"/>
              <a:buNone/>
              <a:defRPr sz="4500">
                <a:latin typeface="Goldman"/>
                <a:ea typeface="Goldman"/>
                <a:cs typeface="Goldman"/>
                <a:sym typeface="Goldman"/>
              </a:defRPr>
            </a:lvl3pPr>
            <a:lvl4pPr lvl="3" rtl="0" algn="ctr">
              <a:spcBef>
                <a:spcPts val="0"/>
              </a:spcBef>
              <a:spcAft>
                <a:spcPts val="0"/>
              </a:spcAft>
              <a:buSzPts val="4500"/>
              <a:buFont typeface="Goldman"/>
              <a:buNone/>
              <a:defRPr sz="4500">
                <a:latin typeface="Goldman"/>
                <a:ea typeface="Goldman"/>
                <a:cs typeface="Goldman"/>
                <a:sym typeface="Goldman"/>
              </a:defRPr>
            </a:lvl4pPr>
            <a:lvl5pPr lvl="4" rtl="0" algn="ctr">
              <a:spcBef>
                <a:spcPts val="0"/>
              </a:spcBef>
              <a:spcAft>
                <a:spcPts val="0"/>
              </a:spcAft>
              <a:buSzPts val="4500"/>
              <a:buFont typeface="Goldman"/>
              <a:buNone/>
              <a:defRPr sz="4500">
                <a:latin typeface="Goldman"/>
                <a:ea typeface="Goldman"/>
                <a:cs typeface="Goldman"/>
                <a:sym typeface="Goldman"/>
              </a:defRPr>
            </a:lvl5pPr>
            <a:lvl6pPr lvl="5" rtl="0" algn="ctr">
              <a:spcBef>
                <a:spcPts val="0"/>
              </a:spcBef>
              <a:spcAft>
                <a:spcPts val="0"/>
              </a:spcAft>
              <a:buSzPts val="4500"/>
              <a:buFont typeface="Goldman"/>
              <a:buNone/>
              <a:defRPr sz="4500">
                <a:latin typeface="Goldman"/>
                <a:ea typeface="Goldman"/>
                <a:cs typeface="Goldman"/>
                <a:sym typeface="Goldman"/>
              </a:defRPr>
            </a:lvl6pPr>
            <a:lvl7pPr lvl="6" rtl="0" algn="ctr">
              <a:spcBef>
                <a:spcPts val="0"/>
              </a:spcBef>
              <a:spcAft>
                <a:spcPts val="0"/>
              </a:spcAft>
              <a:buSzPts val="4500"/>
              <a:buFont typeface="Goldman"/>
              <a:buNone/>
              <a:defRPr sz="4500">
                <a:latin typeface="Goldman"/>
                <a:ea typeface="Goldman"/>
                <a:cs typeface="Goldman"/>
                <a:sym typeface="Goldman"/>
              </a:defRPr>
            </a:lvl7pPr>
            <a:lvl8pPr lvl="7" rtl="0" algn="ctr">
              <a:spcBef>
                <a:spcPts val="0"/>
              </a:spcBef>
              <a:spcAft>
                <a:spcPts val="0"/>
              </a:spcAft>
              <a:buSzPts val="4500"/>
              <a:buFont typeface="Goldman"/>
              <a:buNone/>
              <a:defRPr sz="4500">
                <a:latin typeface="Goldman"/>
                <a:ea typeface="Goldman"/>
                <a:cs typeface="Goldman"/>
                <a:sym typeface="Goldman"/>
              </a:defRPr>
            </a:lvl8pPr>
            <a:lvl9pPr lvl="8" rtl="0" algn="ctr">
              <a:spcBef>
                <a:spcPts val="0"/>
              </a:spcBef>
              <a:spcAft>
                <a:spcPts val="0"/>
              </a:spcAft>
              <a:buSzPts val="4500"/>
              <a:buFont typeface="Goldman"/>
              <a:buNone/>
              <a:defRPr sz="4500">
                <a:latin typeface="Goldman"/>
                <a:ea typeface="Goldman"/>
                <a:cs typeface="Goldman"/>
                <a:sym typeface="Goldman"/>
              </a:defRPr>
            </a:lvl9pPr>
          </a:lstStyle>
          <a:p>
            <a:r>
              <a:t>xx%</a:t>
            </a:r>
          </a:p>
        </p:txBody>
      </p:sp>
      <p:sp>
        <p:nvSpPr>
          <p:cNvPr id="464" name="Google Shape;464;p23"/>
          <p:cNvSpPr txBox="1"/>
          <p:nvPr>
            <p:ph idx="1" type="subTitle"/>
          </p:nvPr>
        </p:nvSpPr>
        <p:spPr>
          <a:xfrm>
            <a:off x="713227" y="2757156"/>
            <a:ext cx="47664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465" name="Google Shape;465;p23"/>
          <p:cNvSpPr txBox="1"/>
          <p:nvPr>
            <p:ph hasCustomPrompt="1" idx="2" type="title"/>
          </p:nvPr>
        </p:nvSpPr>
        <p:spPr>
          <a:xfrm>
            <a:off x="713227" y="539500"/>
            <a:ext cx="4766400" cy="7689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SzPts val="4500"/>
              <a:buFont typeface="Goldman"/>
              <a:buNone/>
              <a:defRPr sz="4500">
                <a:latin typeface="Goldman"/>
                <a:ea typeface="Goldman"/>
                <a:cs typeface="Goldman"/>
                <a:sym typeface="Goldman"/>
              </a:defRPr>
            </a:lvl2pPr>
            <a:lvl3pPr lvl="2" rtl="0" algn="ctr">
              <a:spcBef>
                <a:spcPts val="0"/>
              </a:spcBef>
              <a:spcAft>
                <a:spcPts val="0"/>
              </a:spcAft>
              <a:buSzPts val="4500"/>
              <a:buFont typeface="Goldman"/>
              <a:buNone/>
              <a:defRPr sz="4500">
                <a:latin typeface="Goldman"/>
                <a:ea typeface="Goldman"/>
                <a:cs typeface="Goldman"/>
                <a:sym typeface="Goldman"/>
              </a:defRPr>
            </a:lvl3pPr>
            <a:lvl4pPr lvl="3" rtl="0" algn="ctr">
              <a:spcBef>
                <a:spcPts val="0"/>
              </a:spcBef>
              <a:spcAft>
                <a:spcPts val="0"/>
              </a:spcAft>
              <a:buSzPts val="4500"/>
              <a:buFont typeface="Goldman"/>
              <a:buNone/>
              <a:defRPr sz="4500">
                <a:latin typeface="Goldman"/>
                <a:ea typeface="Goldman"/>
                <a:cs typeface="Goldman"/>
                <a:sym typeface="Goldman"/>
              </a:defRPr>
            </a:lvl4pPr>
            <a:lvl5pPr lvl="4" rtl="0" algn="ctr">
              <a:spcBef>
                <a:spcPts val="0"/>
              </a:spcBef>
              <a:spcAft>
                <a:spcPts val="0"/>
              </a:spcAft>
              <a:buSzPts val="4500"/>
              <a:buFont typeface="Goldman"/>
              <a:buNone/>
              <a:defRPr sz="4500">
                <a:latin typeface="Goldman"/>
                <a:ea typeface="Goldman"/>
                <a:cs typeface="Goldman"/>
                <a:sym typeface="Goldman"/>
              </a:defRPr>
            </a:lvl5pPr>
            <a:lvl6pPr lvl="5" rtl="0" algn="ctr">
              <a:spcBef>
                <a:spcPts val="0"/>
              </a:spcBef>
              <a:spcAft>
                <a:spcPts val="0"/>
              </a:spcAft>
              <a:buSzPts val="4500"/>
              <a:buFont typeface="Goldman"/>
              <a:buNone/>
              <a:defRPr sz="4500">
                <a:latin typeface="Goldman"/>
                <a:ea typeface="Goldman"/>
                <a:cs typeface="Goldman"/>
                <a:sym typeface="Goldman"/>
              </a:defRPr>
            </a:lvl6pPr>
            <a:lvl7pPr lvl="6" rtl="0" algn="ctr">
              <a:spcBef>
                <a:spcPts val="0"/>
              </a:spcBef>
              <a:spcAft>
                <a:spcPts val="0"/>
              </a:spcAft>
              <a:buSzPts val="4500"/>
              <a:buFont typeface="Goldman"/>
              <a:buNone/>
              <a:defRPr sz="4500">
                <a:latin typeface="Goldman"/>
                <a:ea typeface="Goldman"/>
                <a:cs typeface="Goldman"/>
                <a:sym typeface="Goldman"/>
              </a:defRPr>
            </a:lvl7pPr>
            <a:lvl8pPr lvl="7" rtl="0" algn="ctr">
              <a:spcBef>
                <a:spcPts val="0"/>
              </a:spcBef>
              <a:spcAft>
                <a:spcPts val="0"/>
              </a:spcAft>
              <a:buSzPts val="4500"/>
              <a:buFont typeface="Goldman"/>
              <a:buNone/>
              <a:defRPr sz="4500">
                <a:latin typeface="Goldman"/>
                <a:ea typeface="Goldman"/>
                <a:cs typeface="Goldman"/>
                <a:sym typeface="Goldman"/>
              </a:defRPr>
            </a:lvl8pPr>
            <a:lvl9pPr lvl="8" rtl="0" algn="ctr">
              <a:spcBef>
                <a:spcPts val="0"/>
              </a:spcBef>
              <a:spcAft>
                <a:spcPts val="0"/>
              </a:spcAft>
              <a:buSzPts val="4500"/>
              <a:buFont typeface="Goldman"/>
              <a:buNone/>
              <a:defRPr sz="4500">
                <a:latin typeface="Goldman"/>
                <a:ea typeface="Goldman"/>
                <a:cs typeface="Goldman"/>
                <a:sym typeface="Goldman"/>
              </a:defRPr>
            </a:lvl9pPr>
          </a:lstStyle>
          <a:p>
            <a:r>
              <a:t>xx%</a:t>
            </a:r>
          </a:p>
        </p:txBody>
      </p:sp>
      <p:sp>
        <p:nvSpPr>
          <p:cNvPr id="466" name="Google Shape;466;p23"/>
          <p:cNvSpPr txBox="1"/>
          <p:nvPr>
            <p:ph idx="3" type="subTitle"/>
          </p:nvPr>
        </p:nvSpPr>
        <p:spPr>
          <a:xfrm>
            <a:off x="713227" y="1314435"/>
            <a:ext cx="47664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467" name="Google Shape;467;p23"/>
          <p:cNvSpPr txBox="1"/>
          <p:nvPr>
            <p:ph hasCustomPrompt="1" idx="4" type="title"/>
          </p:nvPr>
        </p:nvSpPr>
        <p:spPr>
          <a:xfrm>
            <a:off x="713227" y="3430979"/>
            <a:ext cx="4766400" cy="7689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SzPts val="4500"/>
              <a:buFont typeface="Goldman"/>
              <a:buNone/>
              <a:defRPr sz="4500">
                <a:latin typeface="Goldman"/>
                <a:ea typeface="Goldman"/>
                <a:cs typeface="Goldman"/>
                <a:sym typeface="Goldman"/>
              </a:defRPr>
            </a:lvl2pPr>
            <a:lvl3pPr lvl="2" rtl="0" algn="ctr">
              <a:spcBef>
                <a:spcPts val="0"/>
              </a:spcBef>
              <a:spcAft>
                <a:spcPts val="0"/>
              </a:spcAft>
              <a:buSzPts val="4500"/>
              <a:buFont typeface="Goldman"/>
              <a:buNone/>
              <a:defRPr sz="4500">
                <a:latin typeface="Goldman"/>
                <a:ea typeface="Goldman"/>
                <a:cs typeface="Goldman"/>
                <a:sym typeface="Goldman"/>
              </a:defRPr>
            </a:lvl3pPr>
            <a:lvl4pPr lvl="3" rtl="0" algn="ctr">
              <a:spcBef>
                <a:spcPts val="0"/>
              </a:spcBef>
              <a:spcAft>
                <a:spcPts val="0"/>
              </a:spcAft>
              <a:buSzPts val="4500"/>
              <a:buFont typeface="Goldman"/>
              <a:buNone/>
              <a:defRPr sz="4500">
                <a:latin typeface="Goldman"/>
                <a:ea typeface="Goldman"/>
                <a:cs typeface="Goldman"/>
                <a:sym typeface="Goldman"/>
              </a:defRPr>
            </a:lvl4pPr>
            <a:lvl5pPr lvl="4" rtl="0" algn="ctr">
              <a:spcBef>
                <a:spcPts val="0"/>
              </a:spcBef>
              <a:spcAft>
                <a:spcPts val="0"/>
              </a:spcAft>
              <a:buSzPts val="4500"/>
              <a:buFont typeface="Goldman"/>
              <a:buNone/>
              <a:defRPr sz="4500">
                <a:latin typeface="Goldman"/>
                <a:ea typeface="Goldman"/>
                <a:cs typeface="Goldman"/>
                <a:sym typeface="Goldman"/>
              </a:defRPr>
            </a:lvl5pPr>
            <a:lvl6pPr lvl="5" rtl="0" algn="ctr">
              <a:spcBef>
                <a:spcPts val="0"/>
              </a:spcBef>
              <a:spcAft>
                <a:spcPts val="0"/>
              </a:spcAft>
              <a:buSzPts val="4500"/>
              <a:buFont typeface="Goldman"/>
              <a:buNone/>
              <a:defRPr sz="4500">
                <a:latin typeface="Goldman"/>
                <a:ea typeface="Goldman"/>
                <a:cs typeface="Goldman"/>
                <a:sym typeface="Goldman"/>
              </a:defRPr>
            </a:lvl6pPr>
            <a:lvl7pPr lvl="6" rtl="0" algn="ctr">
              <a:spcBef>
                <a:spcPts val="0"/>
              </a:spcBef>
              <a:spcAft>
                <a:spcPts val="0"/>
              </a:spcAft>
              <a:buSzPts val="4500"/>
              <a:buFont typeface="Goldman"/>
              <a:buNone/>
              <a:defRPr sz="4500">
                <a:latin typeface="Goldman"/>
                <a:ea typeface="Goldman"/>
                <a:cs typeface="Goldman"/>
                <a:sym typeface="Goldman"/>
              </a:defRPr>
            </a:lvl7pPr>
            <a:lvl8pPr lvl="7" rtl="0" algn="ctr">
              <a:spcBef>
                <a:spcPts val="0"/>
              </a:spcBef>
              <a:spcAft>
                <a:spcPts val="0"/>
              </a:spcAft>
              <a:buSzPts val="4500"/>
              <a:buFont typeface="Goldman"/>
              <a:buNone/>
              <a:defRPr sz="4500">
                <a:latin typeface="Goldman"/>
                <a:ea typeface="Goldman"/>
                <a:cs typeface="Goldman"/>
                <a:sym typeface="Goldman"/>
              </a:defRPr>
            </a:lvl8pPr>
            <a:lvl9pPr lvl="8" rtl="0" algn="ctr">
              <a:spcBef>
                <a:spcPts val="0"/>
              </a:spcBef>
              <a:spcAft>
                <a:spcPts val="0"/>
              </a:spcAft>
              <a:buSzPts val="4500"/>
              <a:buFont typeface="Goldman"/>
              <a:buNone/>
              <a:defRPr sz="4500">
                <a:latin typeface="Goldman"/>
                <a:ea typeface="Goldman"/>
                <a:cs typeface="Goldman"/>
                <a:sym typeface="Goldman"/>
              </a:defRPr>
            </a:lvl9pPr>
          </a:lstStyle>
          <a:p>
            <a:r>
              <a:t>xx%</a:t>
            </a:r>
          </a:p>
        </p:txBody>
      </p:sp>
      <p:sp>
        <p:nvSpPr>
          <p:cNvPr id="468" name="Google Shape;468;p23"/>
          <p:cNvSpPr txBox="1"/>
          <p:nvPr>
            <p:ph idx="5" type="subTitle"/>
          </p:nvPr>
        </p:nvSpPr>
        <p:spPr>
          <a:xfrm>
            <a:off x="713227" y="4199876"/>
            <a:ext cx="47664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grpSp>
        <p:nvGrpSpPr>
          <p:cNvPr id="469" name="Google Shape;469;p23"/>
          <p:cNvGrpSpPr/>
          <p:nvPr/>
        </p:nvGrpSpPr>
        <p:grpSpPr>
          <a:xfrm flipH="1">
            <a:off x="8425100" y="298000"/>
            <a:ext cx="241500" cy="241500"/>
            <a:chOff x="-1752450" y="4362450"/>
            <a:chExt cx="241500" cy="241500"/>
          </a:xfrm>
        </p:grpSpPr>
        <p:sp>
          <p:nvSpPr>
            <p:cNvPr id="470" name="Google Shape;470;p23"/>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3"/>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23"/>
          <p:cNvGrpSpPr/>
          <p:nvPr/>
        </p:nvGrpSpPr>
        <p:grpSpPr>
          <a:xfrm flipH="1">
            <a:off x="713225" y="4676775"/>
            <a:ext cx="742950" cy="76200"/>
            <a:chOff x="2647950" y="4676775"/>
            <a:chExt cx="742950" cy="76200"/>
          </a:xfrm>
        </p:grpSpPr>
        <p:sp>
          <p:nvSpPr>
            <p:cNvPr id="473" name="Google Shape;473;p23"/>
            <p:cNvSpPr/>
            <p:nvPr/>
          </p:nvSpPr>
          <p:spPr>
            <a:xfrm>
              <a:off x="26479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3"/>
            <p:cNvSpPr/>
            <p:nvPr/>
          </p:nvSpPr>
          <p:spPr>
            <a:xfrm>
              <a:off x="28702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3"/>
            <p:cNvSpPr/>
            <p:nvPr/>
          </p:nvSpPr>
          <p:spPr>
            <a:xfrm>
              <a:off x="30924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3"/>
            <p:cNvSpPr/>
            <p:nvPr/>
          </p:nvSpPr>
          <p:spPr>
            <a:xfrm>
              <a:off x="33147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77" name="Shape 477"/>
        <p:cNvGrpSpPr/>
        <p:nvPr/>
      </p:nvGrpSpPr>
      <p:grpSpPr>
        <a:xfrm>
          <a:off x="0" y="0"/>
          <a:ext cx="0" cy="0"/>
          <a:chOff x="0" y="0"/>
          <a:chExt cx="0" cy="0"/>
        </a:xfrm>
      </p:grpSpPr>
      <p:sp>
        <p:nvSpPr>
          <p:cNvPr id="478" name="Google Shape;478;p24"/>
          <p:cNvSpPr txBox="1"/>
          <p:nvPr>
            <p:ph type="title"/>
          </p:nvPr>
        </p:nvSpPr>
        <p:spPr>
          <a:xfrm>
            <a:off x="2055150" y="540000"/>
            <a:ext cx="50340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sz="6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79" name="Google Shape;479;p24"/>
          <p:cNvSpPr txBox="1"/>
          <p:nvPr>
            <p:ph idx="1" type="subTitle"/>
          </p:nvPr>
        </p:nvSpPr>
        <p:spPr>
          <a:xfrm>
            <a:off x="2055000" y="1532025"/>
            <a:ext cx="5034000" cy="7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80" name="Google Shape;480;p24"/>
          <p:cNvSpPr txBox="1"/>
          <p:nvPr/>
        </p:nvSpPr>
        <p:spPr>
          <a:xfrm>
            <a:off x="1821000" y="3611950"/>
            <a:ext cx="55020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ulish"/>
                <a:ea typeface="Mulish"/>
                <a:cs typeface="Mulish"/>
                <a:sym typeface="Mulish"/>
              </a:rPr>
              <a:t>CREDITS:</a:t>
            </a:r>
            <a:r>
              <a:rPr lang="en" sz="1200">
                <a:solidFill>
                  <a:schemeClr val="dk1"/>
                </a:solidFill>
                <a:latin typeface="Mulish"/>
                <a:ea typeface="Mulish"/>
                <a:cs typeface="Mulish"/>
                <a:sym typeface="Mulish"/>
              </a:rPr>
              <a:t> This presentation template was created by </a:t>
            </a:r>
            <a:r>
              <a:rPr b="1" lang="en" sz="1200" u="sng">
                <a:solidFill>
                  <a:schemeClr val="dk1"/>
                </a:solidFill>
                <a:latin typeface="Mulish"/>
                <a:ea typeface="Mulish"/>
                <a:cs typeface="Mulish"/>
                <a:sym typeface="Mulish"/>
                <a:hlinkClick r:id="rId2">
                  <a:extLst>
                    <a:ext uri="{A12FA001-AC4F-418D-AE19-62706E023703}">
                      <ahyp:hlinkClr val="tx"/>
                    </a:ext>
                  </a:extLst>
                </a:hlinkClick>
              </a:rPr>
              <a:t>Slidesgo</a:t>
            </a:r>
            <a:r>
              <a:rPr lang="en" sz="1200">
                <a:solidFill>
                  <a:schemeClr val="dk1"/>
                </a:solidFill>
                <a:latin typeface="Mulish"/>
                <a:ea typeface="Mulish"/>
                <a:cs typeface="Mulish"/>
                <a:sym typeface="Mulish"/>
              </a:rPr>
              <a:t>, and includes icons by </a:t>
            </a:r>
            <a:r>
              <a:rPr b="1" lang="en" sz="1200" u="sng">
                <a:solidFill>
                  <a:schemeClr val="dk1"/>
                </a:solidFill>
                <a:latin typeface="Mulish"/>
                <a:ea typeface="Mulish"/>
                <a:cs typeface="Mulish"/>
                <a:sym typeface="Mulish"/>
                <a:hlinkClick r:id="rId3">
                  <a:extLst>
                    <a:ext uri="{A12FA001-AC4F-418D-AE19-62706E023703}">
                      <ahyp:hlinkClr val="tx"/>
                    </a:ext>
                  </a:extLst>
                </a:hlinkClick>
              </a:rPr>
              <a:t>Flaticon</a:t>
            </a:r>
            <a:r>
              <a:rPr lang="en" sz="1200">
                <a:solidFill>
                  <a:schemeClr val="dk1"/>
                </a:solidFill>
                <a:latin typeface="Mulish"/>
                <a:ea typeface="Mulish"/>
                <a:cs typeface="Mulish"/>
                <a:sym typeface="Mulish"/>
              </a:rPr>
              <a:t>, and infographics &amp; images by </a:t>
            </a:r>
            <a:r>
              <a:rPr b="1" lang="en" sz="1200" u="sng">
                <a:solidFill>
                  <a:schemeClr val="dk1"/>
                </a:solidFill>
                <a:latin typeface="Mulish"/>
                <a:ea typeface="Mulish"/>
                <a:cs typeface="Mulish"/>
                <a:sym typeface="Mulish"/>
                <a:hlinkClick r:id="rId4">
                  <a:extLst>
                    <a:ext uri="{A12FA001-AC4F-418D-AE19-62706E023703}">
                      <ahyp:hlinkClr val="tx"/>
                    </a:ext>
                  </a:extLst>
                </a:hlinkClick>
              </a:rPr>
              <a:t>Freepik</a:t>
            </a:r>
            <a:r>
              <a:rPr lang="en" sz="1200" u="sng">
                <a:solidFill>
                  <a:schemeClr val="dk1"/>
                </a:solidFill>
                <a:latin typeface="Mulish"/>
                <a:ea typeface="Mulish"/>
                <a:cs typeface="Mulish"/>
                <a:sym typeface="Mulish"/>
              </a:rPr>
              <a:t> </a:t>
            </a:r>
            <a:endParaRPr b="1" sz="1200" u="sng">
              <a:solidFill>
                <a:schemeClr val="dk1"/>
              </a:solidFill>
              <a:latin typeface="Mulish"/>
              <a:ea typeface="Mulish"/>
              <a:cs typeface="Mulish"/>
              <a:sym typeface="Mulish"/>
            </a:endParaRPr>
          </a:p>
        </p:txBody>
      </p:sp>
      <p:sp>
        <p:nvSpPr>
          <p:cNvPr id="481" name="Google Shape;481;p24"/>
          <p:cNvSpPr/>
          <p:nvPr/>
        </p:nvSpPr>
        <p:spPr>
          <a:xfrm>
            <a:off x="7673475" y="800101"/>
            <a:ext cx="2722975" cy="4971440"/>
          </a:xfrm>
          <a:custGeom>
            <a:rect b="b" l="l" r="r" t="t"/>
            <a:pathLst>
              <a:path extrusionOk="0" h="71956" w="39412">
                <a:moveTo>
                  <a:pt x="26435" y="5219"/>
                </a:moveTo>
                <a:cubicBezTo>
                  <a:pt x="26414" y="5447"/>
                  <a:pt x="26391" y="5674"/>
                  <a:pt x="26366" y="5900"/>
                </a:cubicBezTo>
                <a:lnTo>
                  <a:pt x="24728" y="5219"/>
                </a:lnTo>
                <a:close/>
                <a:moveTo>
                  <a:pt x="36617" y="5219"/>
                </a:moveTo>
                <a:lnTo>
                  <a:pt x="34266" y="6197"/>
                </a:lnTo>
                <a:cubicBezTo>
                  <a:pt x="34307" y="5875"/>
                  <a:pt x="34344" y="5549"/>
                  <a:pt x="34375" y="5219"/>
                </a:cubicBezTo>
                <a:close/>
                <a:moveTo>
                  <a:pt x="30064" y="5219"/>
                </a:moveTo>
                <a:lnTo>
                  <a:pt x="30064" y="7439"/>
                </a:lnTo>
                <a:lnTo>
                  <a:pt x="26467" y="5942"/>
                </a:lnTo>
                <a:cubicBezTo>
                  <a:pt x="26494" y="5702"/>
                  <a:pt x="26518" y="5461"/>
                  <a:pt x="26541" y="5219"/>
                </a:cubicBezTo>
                <a:close/>
                <a:moveTo>
                  <a:pt x="34269" y="5219"/>
                </a:moveTo>
                <a:cubicBezTo>
                  <a:pt x="34236" y="5564"/>
                  <a:pt x="34198" y="5906"/>
                  <a:pt x="34154" y="6243"/>
                </a:cubicBezTo>
                <a:lnTo>
                  <a:pt x="31282" y="7439"/>
                </a:lnTo>
                <a:lnTo>
                  <a:pt x="31282" y="5219"/>
                </a:lnTo>
                <a:close/>
                <a:moveTo>
                  <a:pt x="34108" y="6587"/>
                </a:moveTo>
                <a:cubicBezTo>
                  <a:pt x="33621" y="10031"/>
                  <a:pt x="32586" y="13006"/>
                  <a:pt x="31282" y="15337"/>
                </a:cubicBezTo>
                <a:lnTo>
                  <a:pt x="31282" y="7763"/>
                </a:lnTo>
                <a:lnTo>
                  <a:pt x="34108" y="6587"/>
                </a:lnTo>
                <a:close/>
                <a:moveTo>
                  <a:pt x="20438" y="17390"/>
                </a:moveTo>
                <a:lnTo>
                  <a:pt x="20438" y="18004"/>
                </a:lnTo>
                <a:lnTo>
                  <a:pt x="19995" y="18004"/>
                </a:lnTo>
                <a:cubicBezTo>
                  <a:pt x="20128" y="17809"/>
                  <a:pt x="20260" y="17604"/>
                  <a:pt x="20389" y="17390"/>
                </a:cubicBezTo>
                <a:close/>
                <a:moveTo>
                  <a:pt x="23951" y="5218"/>
                </a:moveTo>
                <a:lnTo>
                  <a:pt x="26331" y="6210"/>
                </a:lnTo>
                <a:cubicBezTo>
                  <a:pt x="25896" y="9839"/>
                  <a:pt x="24941" y="13226"/>
                  <a:pt x="23593" y="15872"/>
                </a:cubicBezTo>
                <a:cubicBezTo>
                  <a:pt x="23456" y="16140"/>
                  <a:pt x="23316" y="16400"/>
                  <a:pt x="23172" y="16651"/>
                </a:cubicBezTo>
                <a:cubicBezTo>
                  <a:pt x="23051" y="16583"/>
                  <a:pt x="22910" y="16544"/>
                  <a:pt x="22761" y="16544"/>
                </a:cubicBezTo>
                <a:cubicBezTo>
                  <a:pt x="22293" y="16544"/>
                  <a:pt x="21914" y="16923"/>
                  <a:pt x="21914" y="17390"/>
                </a:cubicBezTo>
                <a:lnTo>
                  <a:pt x="22645" y="17390"/>
                </a:lnTo>
                <a:lnTo>
                  <a:pt x="22645" y="17507"/>
                </a:lnTo>
                <a:cubicBezTo>
                  <a:pt x="22532" y="17679"/>
                  <a:pt x="22418" y="17844"/>
                  <a:pt x="22302" y="18004"/>
                </a:cubicBezTo>
                <a:lnTo>
                  <a:pt x="20668" y="18004"/>
                </a:lnTo>
                <a:lnTo>
                  <a:pt x="20668" y="17390"/>
                </a:lnTo>
                <a:lnTo>
                  <a:pt x="21399" y="17390"/>
                </a:lnTo>
                <a:cubicBezTo>
                  <a:pt x="21399" y="17024"/>
                  <a:pt x="21166" y="16713"/>
                  <a:pt x="20841" y="16595"/>
                </a:cubicBezTo>
                <a:cubicBezTo>
                  <a:pt x="20957" y="16378"/>
                  <a:pt x="21071" y="16154"/>
                  <a:pt x="21183" y="15922"/>
                </a:cubicBezTo>
                <a:cubicBezTo>
                  <a:pt x="22577" y="13043"/>
                  <a:pt x="23537" y="9257"/>
                  <a:pt x="23906" y="5218"/>
                </a:cubicBezTo>
                <a:close/>
                <a:moveTo>
                  <a:pt x="22645" y="17705"/>
                </a:moveTo>
                <a:lnTo>
                  <a:pt x="22645" y="18005"/>
                </a:lnTo>
                <a:lnTo>
                  <a:pt x="22437" y="18005"/>
                </a:lnTo>
                <a:cubicBezTo>
                  <a:pt x="22507" y="17906"/>
                  <a:pt x="22577" y="17806"/>
                  <a:pt x="22645" y="17705"/>
                </a:cubicBezTo>
                <a:close/>
                <a:moveTo>
                  <a:pt x="37183" y="5306"/>
                </a:moveTo>
                <a:cubicBezTo>
                  <a:pt x="36576" y="11373"/>
                  <a:pt x="34103" y="16160"/>
                  <a:pt x="31282" y="18753"/>
                </a:cubicBezTo>
                <a:lnTo>
                  <a:pt x="31282" y="15545"/>
                </a:lnTo>
                <a:cubicBezTo>
                  <a:pt x="32644" y="13165"/>
                  <a:pt x="33724" y="10100"/>
                  <a:pt x="34221" y="6539"/>
                </a:cubicBezTo>
                <a:lnTo>
                  <a:pt x="37183" y="5306"/>
                </a:lnTo>
                <a:close/>
                <a:moveTo>
                  <a:pt x="22128" y="18853"/>
                </a:moveTo>
                <a:lnTo>
                  <a:pt x="21574" y="19084"/>
                </a:lnTo>
                <a:cubicBezTo>
                  <a:pt x="21642" y="19009"/>
                  <a:pt x="21711" y="18933"/>
                  <a:pt x="21778" y="18853"/>
                </a:cubicBezTo>
                <a:close/>
                <a:moveTo>
                  <a:pt x="21627" y="18853"/>
                </a:moveTo>
                <a:cubicBezTo>
                  <a:pt x="21526" y="18968"/>
                  <a:pt x="21426" y="19077"/>
                  <a:pt x="21324" y="19183"/>
                </a:cubicBezTo>
                <a:cubicBezTo>
                  <a:pt x="21243" y="19077"/>
                  <a:pt x="21164" y="18968"/>
                  <a:pt x="21086" y="18853"/>
                </a:cubicBezTo>
                <a:close/>
                <a:moveTo>
                  <a:pt x="14353" y="18853"/>
                </a:moveTo>
                <a:cubicBezTo>
                  <a:pt x="14317" y="19035"/>
                  <a:pt x="14280" y="19215"/>
                  <a:pt x="14242" y="19394"/>
                </a:cubicBezTo>
                <a:lnTo>
                  <a:pt x="12941" y="18853"/>
                </a:lnTo>
                <a:close/>
                <a:moveTo>
                  <a:pt x="20962" y="18853"/>
                </a:moveTo>
                <a:cubicBezTo>
                  <a:pt x="21048" y="18984"/>
                  <a:pt x="21138" y="19108"/>
                  <a:pt x="21230" y="19227"/>
                </a:cubicBezTo>
                <a:lnTo>
                  <a:pt x="20317" y="19608"/>
                </a:lnTo>
                <a:cubicBezTo>
                  <a:pt x="20374" y="19357"/>
                  <a:pt x="20427" y="19106"/>
                  <a:pt x="20478" y="18853"/>
                </a:cubicBezTo>
                <a:close/>
                <a:moveTo>
                  <a:pt x="22176" y="19084"/>
                </a:moveTo>
                <a:cubicBezTo>
                  <a:pt x="22119" y="19358"/>
                  <a:pt x="22055" y="19631"/>
                  <a:pt x="21987" y="19902"/>
                </a:cubicBezTo>
                <a:cubicBezTo>
                  <a:pt x="21811" y="19745"/>
                  <a:pt x="21641" y="19569"/>
                  <a:pt x="21478" y="19373"/>
                </a:cubicBezTo>
                <a:lnTo>
                  <a:pt x="22176" y="19084"/>
                </a:lnTo>
                <a:close/>
                <a:moveTo>
                  <a:pt x="14646" y="18853"/>
                </a:moveTo>
                <a:cubicBezTo>
                  <a:pt x="14904" y="19258"/>
                  <a:pt x="15178" y="19608"/>
                  <a:pt x="15465" y="19904"/>
                </a:cubicBezTo>
                <a:lnTo>
                  <a:pt x="14341" y="19435"/>
                </a:lnTo>
                <a:cubicBezTo>
                  <a:pt x="14383" y="19243"/>
                  <a:pt x="14422" y="19049"/>
                  <a:pt x="14460" y="18853"/>
                </a:cubicBezTo>
                <a:close/>
                <a:moveTo>
                  <a:pt x="19228" y="18853"/>
                </a:moveTo>
                <a:cubicBezTo>
                  <a:pt x="18830" y="19331"/>
                  <a:pt x="18421" y="19732"/>
                  <a:pt x="18006" y="20049"/>
                </a:cubicBezTo>
                <a:lnTo>
                  <a:pt x="18006" y="18853"/>
                </a:lnTo>
                <a:close/>
                <a:moveTo>
                  <a:pt x="20866" y="19628"/>
                </a:moveTo>
                <a:lnTo>
                  <a:pt x="20866" y="19628"/>
                </a:lnTo>
                <a:cubicBezTo>
                  <a:pt x="20637" y="19835"/>
                  <a:pt x="20406" y="20018"/>
                  <a:pt x="20175" y="20178"/>
                </a:cubicBezTo>
                <a:cubicBezTo>
                  <a:pt x="20199" y="20080"/>
                  <a:pt x="20224" y="19983"/>
                  <a:pt x="20249" y="19885"/>
                </a:cubicBezTo>
                <a:lnTo>
                  <a:pt x="20866" y="19628"/>
                </a:lnTo>
                <a:close/>
                <a:moveTo>
                  <a:pt x="12780" y="19035"/>
                </a:moveTo>
                <a:lnTo>
                  <a:pt x="14193" y="19624"/>
                </a:lnTo>
                <a:cubicBezTo>
                  <a:pt x="14139" y="19867"/>
                  <a:pt x="14081" y="20105"/>
                  <a:pt x="14021" y="20341"/>
                </a:cubicBezTo>
                <a:cubicBezTo>
                  <a:pt x="13584" y="20029"/>
                  <a:pt x="13167" y="19592"/>
                  <a:pt x="12780" y="19035"/>
                </a:cubicBezTo>
                <a:close/>
                <a:moveTo>
                  <a:pt x="17065" y="18853"/>
                </a:moveTo>
                <a:lnTo>
                  <a:pt x="17065" y="20569"/>
                </a:lnTo>
                <a:lnTo>
                  <a:pt x="15728" y="20012"/>
                </a:lnTo>
                <a:cubicBezTo>
                  <a:pt x="15391" y="19701"/>
                  <a:pt x="15070" y="19315"/>
                  <a:pt x="14770" y="18853"/>
                </a:cubicBezTo>
                <a:close/>
                <a:moveTo>
                  <a:pt x="20370" y="18853"/>
                </a:moveTo>
                <a:cubicBezTo>
                  <a:pt x="20317" y="19123"/>
                  <a:pt x="20259" y="19391"/>
                  <a:pt x="20195" y="19658"/>
                </a:cubicBezTo>
                <a:lnTo>
                  <a:pt x="18006" y="20569"/>
                </a:lnTo>
                <a:lnTo>
                  <a:pt x="18006" y="20181"/>
                </a:lnTo>
                <a:cubicBezTo>
                  <a:pt x="18468" y="19837"/>
                  <a:pt x="18924" y="19392"/>
                  <a:pt x="19365" y="18853"/>
                </a:cubicBezTo>
                <a:close/>
                <a:moveTo>
                  <a:pt x="16554" y="20606"/>
                </a:moveTo>
                <a:lnTo>
                  <a:pt x="16825" y="20719"/>
                </a:lnTo>
                <a:cubicBezTo>
                  <a:pt x="16819" y="20721"/>
                  <a:pt x="16813" y="20723"/>
                  <a:pt x="16807" y="20725"/>
                </a:cubicBezTo>
                <a:cubicBezTo>
                  <a:pt x="16722" y="20690"/>
                  <a:pt x="16638" y="20650"/>
                  <a:pt x="16554" y="20606"/>
                </a:cubicBezTo>
                <a:close/>
                <a:moveTo>
                  <a:pt x="26433" y="6252"/>
                </a:moveTo>
                <a:lnTo>
                  <a:pt x="30064" y="7763"/>
                </a:lnTo>
                <a:lnTo>
                  <a:pt x="30064" y="17227"/>
                </a:lnTo>
                <a:cubicBezTo>
                  <a:pt x="28674" y="19095"/>
                  <a:pt x="27108" y="20315"/>
                  <a:pt x="25615" y="20730"/>
                </a:cubicBezTo>
                <a:cubicBezTo>
                  <a:pt x="24679" y="20454"/>
                  <a:pt x="23854" y="19820"/>
                  <a:pt x="23188" y="18853"/>
                </a:cubicBezTo>
                <a:lnTo>
                  <a:pt x="24034" y="18853"/>
                </a:lnTo>
                <a:cubicBezTo>
                  <a:pt x="24174" y="18853"/>
                  <a:pt x="24288" y="18739"/>
                  <a:pt x="24288" y="18600"/>
                </a:cubicBezTo>
                <a:lnTo>
                  <a:pt x="24288" y="18259"/>
                </a:lnTo>
                <a:cubicBezTo>
                  <a:pt x="24288" y="18118"/>
                  <a:pt x="24174" y="18005"/>
                  <a:pt x="24034" y="18005"/>
                </a:cubicBezTo>
                <a:lnTo>
                  <a:pt x="22876" y="18005"/>
                </a:lnTo>
                <a:lnTo>
                  <a:pt x="22876" y="17390"/>
                </a:lnTo>
                <a:lnTo>
                  <a:pt x="23607" y="17390"/>
                </a:lnTo>
                <a:cubicBezTo>
                  <a:pt x="23607" y="17110"/>
                  <a:pt x="23471" y="16863"/>
                  <a:pt x="23261" y="16709"/>
                </a:cubicBezTo>
                <a:cubicBezTo>
                  <a:pt x="23406" y="16455"/>
                  <a:pt x="23548" y="16192"/>
                  <a:pt x="23687" y="15919"/>
                </a:cubicBezTo>
                <a:cubicBezTo>
                  <a:pt x="25037" y="13270"/>
                  <a:pt x="25994" y="9882"/>
                  <a:pt x="26433" y="6252"/>
                </a:cubicBezTo>
                <a:close/>
                <a:moveTo>
                  <a:pt x="16965" y="20777"/>
                </a:moveTo>
                <a:lnTo>
                  <a:pt x="17065" y="20819"/>
                </a:lnTo>
                <a:lnTo>
                  <a:pt x="17065" y="20821"/>
                </a:lnTo>
                <a:cubicBezTo>
                  <a:pt x="17027" y="20809"/>
                  <a:pt x="16990" y="20796"/>
                  <a:pt x="16952" y="20783"/>
                </a:cubicBezTo>
                <a:cubicBezTo>
                  <a:pt x="16957" y="20781"/>
                  <a:pt x="16961" y="20779"/>
                  <a:pt x="16965" y="20777"/>
                </a:cubicBezTo>
                <a:close/>
                <a:moveTo>
                  <a:pt x="30064" y="17395"/>
                </a:moveTo>
                <a:lnTo>
                  <a:pt x="30064" y="19722"/>
                </a:lnTo>
                <a:cubicBezTo>
                  <a:pt x="29294" y="20241"/>
                  <a:pt x="28517" y="20596"/>
                  <a:pt x="27757" y="20770"/>
                </a:cubicBezTo>
                <a:cubicBezTo>
                  <a:pt x="27407" y="20849"/>
                  <a:pt x="27065" y="20889"/>
                  <a:pt x="26733" y="20889"/>
                </a:cubicBezTo>
                <a:cubicBezTo>
                  <a:pt x="26416" y="20889"/>
                  <a:pt x="26107" y="20853"/>
                  <a:pt x="25809" y="20782"/>
                </a:cubicBezTo>
                <a:cubicBezTo>
                  <a:pt x="27242" y="20329"/>
                  <a:pt x="28730" y="19155"/>
                  <a:pt x="30064" y="17395"/>
                </a:cubicBezTo>
                <a:close/>
                <a:moveTo>
                  <a:pt x="23062" y="18853"/>
                </a:moveTo>
                <a:cubicBezTo>
                  <a:pt x="23710" y="19818"/>
                  <a:pt x="24513" y="20468"/>
                  <a:pt x="25423" y="20779"/>
                </a:cubicBezTo>
                <a:cubicBezTo>
                  <a:pt x="25417" y="20780"/>
                  <a:pt x="25411" y="20782"/>
                  <a:pt x="25403" y="20784"/>
                </a:cubicBezTo>
                <a:cubicBezTo>
                  <a:pt x="25086" y="20857"/>
                  <a:pt x="24776" y="20893"/>
                  <a:pt x="24474" y="20893"/>
                </a:cubicBezTo>
                <a:cubicBezTo>
                  <a:pt x="23593" y="20893"/>
                  <a:pt x="22787" y="20585"/>
                  <a:pt x="22077" y="19981"/>
                </a:cubicBezTo>
                <a:cubicBezTo>
                  <a:pt x="22156" y="19667"/>
                  <a:pt x="22228" y="19352"/>
                  <a:pt x="22293" y="19034"/>
                </a:cubicBezTo>
                <a:lnTo>
                  <a:pt x="22728" y="18853"/>
                </a:lnTo>
                <a:close/>
                <a:moveTo>
                  <a:pt x="14291" y="19665"/>
                </a:moveTo>
                <a:lnTo>
                  <a:pt x="15997" y="20374"/>
                </a:lnTo>
                <a:cubicBezTo>
                  <a:pt x="16212" y="20536"/>
                  <a:pt x="16434" y="20671"/>
                  <a:pt x="16661" y="20776"/>
                </a:cubicBezTo>
                <a:cubicBezTo>
                  <a:pt x="16571" y="20805"/>
                  <a:pt x="16482" y="20829"/>
                  <a:pt x="16393" y="20850"/>
                </a:cubicBezTo>
                <a:cubicBezTo>
                  <a:pt x="16173" y="20900"/>
                  <a:pt x="15956" y="20925"/>
                  <a:pt x="15743" y="20925"/>
                </a:cubicBezTo>
                <a:cubicBezTo>
                  <a:pt x="15176" y="20925"/>
                  <a:pt x="14630" y="20750"/>
                  <a:pt x="14114" y="20405"/>
                </a:cubicBezTo>
                <a:cubicBezTo>
                  <a:pt x="14175" y="20160"/>
                  <a:pt x="14236" y="19915"/>
                  <a:pt x="14291" y="19665"/>
                </a:cubicBezTo>
                <a:close/>
                <a:moveTo>
                  <a:pt x="20127" y="19935"/>
                </a:moveTo>
                <a:lnTo>
                  <a:pt x="20127" y="19935"/>
                </a:lnTo>
                <a:cubicBezTo>
                  <a:pt x="20100" y="20046"/>
                  <a:pt x="20071" y="20156"/>
                  <a:pt x="20041" y="20266"/>
                </a:cubicBezTo>
                <a:cubicBezTo>
                  <a:pt x="19581" y="20566"/>
                  <a:pt x="19117" y="20774"/>
                  <a:pt x="18660" y="20878"/>
                </a:cubicBezTo>
                <a:cubicBezTo>
                  <a:pt x="18439" y="20928"/>
                  <a:pt x="18220" y="20955"/>
                  <a:pt x="18006" y="20959"/>
                </a:cubicBezTo>
                <a:lnTo>
                  <a:pt x="18006" y="20819"/>
                </a:lnTo>
                <a:lnTo>
                  <a:pt x="20127" y="19935"/>
                </a:lnTo>
                <a:close/>
                <a:moveTo>
                  <a:pt x="19998" y="20426"/>
                </a:moveTo>
                <a:lnTo>
                  <a:pt x="19998" y="20426"/>
                </a:lnTo>
                <a:cubicBezTo>
                  <a:pt x="19519" y="22165"/>
                  <a:pt x="18836" y="23801"/>
                  <a:pt x="18006" y="25194"/>
                </a:cubicBezTo>
                <a:lnTo>
                  <a:pt x="18006" y="21064"/>
                </a:lnTo>
                <a:cubicBezTo>
                  <a:pt x="18228" y="21059"/>
                  <a:pt x="18455" y="21033"/>
                  <a:pt x="18684" y="20980"/>
                </a:cubicBezTo>
                <a:cubicBezTo>
                  <a:pt x="19124" y="20880"/>
                  <a:pt x="19563" y="20694"/>
                  <a:pt x="19998" y="20426"/>
                </a:cubicBezTo>
                <a:close/>
                <a:moveTo>
                  <a:pt x="9862" y="26346"/>
                </a:moveTo>
                <a:lnTo>
                  <a:pt x="9862" y="26856"/>
                </a:lnTo>
                <a:lnTo>
                  <a:pt x="9073" y="26856"/>
                </a:lnTo>
                <a:cubicBezTo>
                  <a:pt x="9187" y="26692"/>
                  <a:pt x="9300" y="26522"/>
                  <a:pt x="9411" y="26346"/>
                </a:cubicBezTo>
                <a:close/>
                <a:moveTo>
                  <a:pt x="12341" y="18853"/>
                </a:moveTo>
                <a:lnTo>
                  <a:pt x="12604" y="18962"/>
                </a:lnTo>
                <a:cubicBezTo>
                  <a:pt x="13035" y="19608"/>
                  <a:pt x="13500" y="20105"/>
                  <a:pt x="13995" y="20449"/>
                </a:cubicBezTo>
                <a:cubicBezTo>
                  <a:pt x="13320" y="23080"/>
                  <a:pt x="12317" y="25315"/>
                  <a:pt x="11140" y="26896"/>
                </a:cubicBezTo>
                <a:cubicBezTo>
                  <a:pt x="11105" y="26872"/>
                  <a:pt x="11063" y="26856"/>
                  <a:pt x="11017" y="26856"/>
                </a:cubicBezTo>
                <a:lnTo>
                  <a:pt x="10054" y="26856"/>
                </a:lnTo>
                <a:lnTo>
                  <a:pt x="10054" y="26346"/>
                </a:lnTo>
                <a:lnTo>
                  <a:pt x="10661" y="26346"/>
                </a:lnTo>
                <a:cubicBezTo>
                  <a:pt x="10661" y="25956"/>
                  <a:pt x="10347" y="25642"/>
                  <a:pt x="9958" y="25642"/>
                </a:cubicBezTo>
                <a:cubicBezTo>
                  <a:pt x="9908" y="25642"/>
                  <a:pt x="9860" y="25647"/>
                  <a:pt x="9814" y="25656"/>
                </a:cubicBezTo>
                <a:cubicBezTo>
                  <a:pt x="10800" y="23859"/>
                  <a:pt x="11604" y="21530"/>
                  <a:pt x="12119" y="18853"/>
                </a:cubicBezTo>
                <a:close/>
                <a:moveTo>
                  <a:pt x="21381" y="19414"/>
                </a:moveTo>
                <a:cubicBezTo>
                  <a:pt x="21566" y="19634"/>
                  <a:pt x="21759" y="19834"/>
                  <a:pt x="21961" y="20009"/>
                </a:cubicBezTo>
                <a:cubicBezTo>
                  <a:pt x="21420" y="22135"/>
                  <a:pt x="20573" y="24129"/>
                  <a:pt x="19519" y="25735"/>
                </a:cubicBezTo>
                <a:cubicBezTo>
                  <a:pt x="19046" y="26459"/>
                  <a:pt x="18536" y="27091"/>
                  <a:pt x="18006" y="27622"/>
                </a:cubicBezTo>
                <a:lnTo>
                  <a:pt x="18006" y="25399"/>
                </a:lnTo>
                <a:cubicBezTo>
                  <a:pt x="18901" y="23937"/>
                  <a:pt x="19629" y="22195"/>
                  <a:pt x="20130" y="20343"/>
                </a:cubicBezTo>
                <a:cubicBezTo>
                  <a:pt x="20481" y="20114"/>
                  <a:pt x="20828" y="19833"/>
                  <a:pt x="21170" y="19502"/>
                </a:cubicBezTo>
                <a:lnTo>
                  <a:pt x="21381" y="19414"/>
                </a:lnTo>
                <a:close/>
                <a:moveTo>
                  <a:pt x="10600" y="27561"/>
                </a:moveTo>
                <a:cubicBezTo>
                  <a:pt x="10561" y="27606"/>
                  <a:pt x="10521" y="27652"/>
                  <a:pt x="10482" y="27695"/>
                </a:cubicBezTo>
                <a:cubicBezTo>
                  <a:pt x="10442" y="27651"/>
                  <a:pt x="10402" y="27606"/>
                  <a:pt x="10363" y="27561"/>
                </a:cubicBezTo>
                <a:close/>
                <a:moveTo>
                  <a:pt x="9433" y="27561"/>
                </a:moveTo>
                <a:lnTo>
                  <a:pt x="8765" y="27840"/>
                </a:lnTo>
                <a:cubicBezTo>
                  <a:pt x="8685" y="27755"/>
                  <a:pt x="8605" y="27668"/>
                  <a:pt x="8524" y="27578"/>
                </a:cubicBezTo>
                <a:cubicBezTo>
                  <a:pt x="8530" y="27572"/>
                  <a:pt x="8534" y="27566"/>
                  <a:pt x="8538" y="27561"/>
                </a:cubicBezTo>
                <a:close/>
                <a:moveTo>
                  <a:pt x="8456" y="27657"/>
                </a:moveTo>
                <a:cubicBezTo>
                  <a:pt x="8524" y="27734"/>
                  <a:pt x="8592" y="27810"/>
                  <a:pt x="8661" y="27883"/>
                </a:cubicBezTo>
                <a:lnTo>
                  <a:pt x="7982" y="28165"/>
                </a:lnTo>
                <a:cubicBezTo>
                  <a:pt x="8142" y="28008"/>
                  <a:pt x="8300" y="27838"/>
                  <a:pt x="8456" y="27657"/>
                </a:cubicBezTo>
                <a:close/>
                <a:moveTo>
                  <a:pt x="10224" y="27561"/>
                </a:moveTo>
                <a:cubicBezTo>
                  <a:pt x="10284" y="27633"/>
                  <a:pt x="10347" y="27702"/>
                  <a:pt x="10409" y="27770"/>
                </a:cubicBezTo>
                <a:cubicBezTo>
                  <a:pt x="10128" y="28066"/>
                  <a:pt x="9841" y="28327"/>
                  <a:pt x="9547" y="28548"/>
                </a:cubicBezTo>
                <a:cubicBezTo>
                  <a:pt x="9331" y="28381"/>
                  <a:pt x="9118" y="28194"/>
                  <a:pt x="8910" y="27987"/>
                </a:cubicBezTo>
                <a:lnTo>
                  <a:pt x="9931" y="27561"/>
                </a:lnTo>
                <a:close/>
                <a:moveTo>
                  <a:pt x="5223" y="27561"/>
                </a:moveTo>
                <a:lnTo>
                  <a:pt x="5223" y="28853"/>
                </a:lnTo>
                <a:cubicBezTo>
                  <a:pt x="4715" y="28544"/>
                  <a:pt x="4212" y="28114"/>
                  <a:pt x="3716" y="27561"/>
                </a:cubicBezTo>
                <a:close/>
                <a:moveTo>
                  <a:pt x="8372" y="27561"/>
                </a:moveTo>
                <a:cubicBezTo>
                  <a:pt x="8372" y="27562"/>
                  <a:pt x="8372" y="27562"/>
                  <a:pt x="8373" y="27563"/>
                </a:cubicBezTo>
                <a:cubicBezTo>
                  <a:pt x="8143" y="27833"/>
                  <a:pt x="7909" y="28078"/>
                  <a:pt x="7671" y="28295"/>
                </a:cubicBezTo>
                <a:lnTo>
                  <a:pt x="6005" y="28987"/>
                </a:lnTo>
                <a:lnTo>
                  <a:pt x="6005" y="27561"/>
                </a:lnTo>
                <a:close/>
                <a:moveTo>
                  <a:pt x="3578" y="27561"/>
                </a:moveTo>
                <a:cubicBezTo>
                  <a:pt x="4112" y="28166"/>
                  <a:pt x="4663" y="28635"/>
                  <a:pt x="5223" y="28963"/>
                </a:cubicBezTo>
                <a:lnTo>
                  <a:pt x="5223" y="28988"/>
                </a:lnTo>
                <a:lnTo>
                  <a:pt x="1796" y="27561"/>
                </a:lnTo>
                <a:close/>
                <a:moveTo>
                  <a:pt x="7146" y="28721"/>
                </a:moveTo>
                <a:lnTo>
                  <a:pt x="7146" y="28721"/>
                </a:lnTo>
                <a:cubicBezTo>
                  <a:pt x="6814" y="28960"/>
                  <a:pt x="6476" y="29144"/>
                  <a:pt x="6133" y="29271"/>
                </a:cubicBezTo>
                <a:cubicBezTo>
                  <a:pt x="6091" y="29257"/>
                  <a:pt x="6048" y="29243"/>
                  <a:pt x="6005" y="29228"/>
                </a:cubicBezTo>
                <a:lnTo>
                  <a:pt x="6005" y="29196"/>
                </a:lnTo>
                <a:lnTo>
                  <a:pt x="7146" y="28721"/>
                </a:lnTo>
                <a:close/>
                <a:moveTo>
                  <a:pt x="8805" y="28030"/>
                </a:moveTo>
                <a:cubicBezTo>
                  <a:pt x="9020" y="28245"/>
                  <a:pt x="9237" y="28439"/>
                  <a:pt x="9459" y="28611"/>
                </a:cubicBezTo>
                <a:cubicBezTo>
                  <a:pt x="8979" y="28959"/>
                  <a:pt x="8484" y="29203"/>
                  <a:pt x="7983" y="29327"/>
                </a:cubicBezTo>
                <a:cubicBezTo>
                  <a:pt x="7706" y="29396"/>
                  <a:pt x="7430" y="29431"/>
                  <a:pt x="7155" y="29431"/>
                </a:cubicBezTo>
                <a:cubicBezTo>
                  <a:pt x="6870" y="29431"/>
                  <a:pt x="6587" y="29394"/>
                  <a:pt x="6305" y="29320"/>
                </a:cubicBezTo>
                <a:cubicBezTo>
                  <a:pt x="6734" y="29144"/>
                  <a:pt x="7153" y="28886"/>
                  <a:pt x="7560" y="28549"/>
                </a:cubicBezTo>
                <a:lnTo>
                  <a:pt x="8805" y="28030"/>
                </a:lnTo>
                <a:close/>
                <a:moveTo>
                  <a:pt x="14086" y="20512"/>
                </a:moveTo>
                <a:cubicBezTo>
                  <a:pt x="14610" y="20855"/>
                  <a:pt x="15164" y="21031"/>
                  <a:pt x="15739" y="21031"/>
                </a:cubicBezTo>
                <a:cubicBezTo>
                  <a:pt x="15962" y="21031"/>
                  <a:pt x="16188" y="21004"/>
                  <a:pt x="16416" y="20953"/>
                </a:cubicBezTo>
                <a:cubicBezTo>
                  <a:pt x="16546" y="20923"/>
                  <a:pt x="16675" y="20885"/>
                  <a:pt x="16805" y="20839"/>
                </a:cubicBezTo>
                <a:cubicBezTo>
                  <a:pt x="16890" y="20873"/>
                  <a:pt x="16977" y="20904"/>
                  <a:pt x="17065" y="20931"/>
                </a:cubicBezTo>
                <a:lnTo>
                  <a:pt x="17065" y="26580"/>
                </a:lnTo>
                <a:cubicBezTo>
                  <a:pt x="15892" y="28095"/>
                  <a:pt x="14559" y="29093"/>
                  <a:pt x="13241" y="29422"/>
                </a:cubicBezTo>
                <a:cubicBezTo>
                  <a:pt x="13222" y="29427"/>
                  <a:pt x="13203" y="29430"/>
                  <a:pt x="13185" y="29435"/>
                </a:cubicBezTo>
                <a:cubicBezTo>
                  <a:pt x="12263" y="29212"/>
                  <a:pt x="11376" y="28653"/>
                  <a:pt x="10552" y="27771"/>
                </a:cubicBezTo>
                <a:cubicBezTo>
                  <a:pt x="10613" y="27703"/>
                  <a:pt x="10676" y="27632"/>
                  <a:pt x="10736" y="27561"/>
                </a:cubicBezTo>
                <a:lnTo>
                  <a:pt x="11017" y="27561"/>
                </a:lnTo>
                <a:cubicBezTo>
                  <a:pt x="11133" y="27561"/>
                  <a:pt x="11228" y="27467"/>
                  <a:pt x="11228" y="27351"/>
                </a:cubicBezTo>
                <a:lnTo>
                  <a:pt x="11228" y="27067"/>
                </a:lnTo>
                <a:cubicBezTo>
                  <a:pt x="11228" y="27035"/>
                  <a:pt x="11219" y="27004"/>
                  <a:pt x="11207" y="26978"/>
                </a:cubicBezTo>
                <a:cubicBezTo>
                  <a:pt x="12395" y="25390"/>
                  <a:pt x="13405" y="23149"/>
                  <a:pt x="14086" y="20512"/>
                </a:cubicBezTo>
                <a:close/>
                <a:moveTo>
                  <a:pt x="1720" y="27738"/>
                </a:moveTo>
                <a:lnTo>
                  <a:pt x="5223" y="29196"/>
                </a:lnTo>
                <a:lnTo>
                  <a:pt x="5223" y="29472"/>
                </a:lnTo>
                <a:cubicBezTo>
                  <a:pt x="5147" y="29478"/>
                  <a:pt x="5070" y="29481"/>
                  <a:pt x="4994" y="29481"/>
                </a:cubicBezTo>
                <a:cubicBezTo>
                  <a:pt x="3889" y="29481"/>
                  <a:pt x="2792" y="28897"/>
                  <a:pt x="1720" y="27738"/>
                </a:cubicBezTo>
                <a:close/>
                <a:moveTo>
                  <a:pt x="10478" y="27847"/>
                </a:moveTo>
                <a:cubicBezTo>
                  <a:pt x="11255" y="28678"/>
                  <a:pt x="12089" y="29226"/>
                  <a:pt x="12955" y="29483"/>
                </a:cubicBezTo>
                <a:cubicBezTo>
                  <a:pt x="12720" y="29524"/>
                  <a:pt x="12485" y="29545"/>
                  <a:pt x="12253" y="29545"/>
                </a:cubicBezTo>
                <a:cubicBezTo>
                  <a:pt x="11348" y="29545"/>
                  <a:pt x="10466" y="29230"/>
                  <a:pt x="9632" y="28611"/>
                </a:cubicBezTo>
                <a:cubicBezTo>
                  <a:pt x="9920" y="28392"/>
                  <a:pt x="10202" y="28137"/>
                  <a:pt x="10478" y="27847"/>
                </a:cubicBezTo>
                <a:close/>
                <a:moveTo>
                  <a:pt x="17065" y="26752"/>
                </a:moveTo>
                <a:lnTo>
                  <a:pt x="17065" y="28442"/>
                </a:lnTo>
                <a:cubicBezTo>
                  <a:pt x="16418" y="28924"/>
                  <a:pt x="15754" y="29257"/>
                  <a:pt x="15093" y="29422"/>
                </a:cubicBezTo>
                <a:cubicBezTo>
                  <a:pt x="14762" y="29504"/>
                  <a:pt x="14433" y="29545"/>
                  <a:pt x="14107" y="29545"/>
                </a:cubicBezTo>
                <a:cubicBezTo>
                  <a:pt x="13873" y="29545"/>
                  <a:pt x="13641" y="29524"/>
                  <a:pt x="13411" y="29483"/>
                </a:cubicBezTo>
                <a:cubicBezTo>
                  <a:pt x="14673" y="29123"/>
                  <a:pt x="15941" y="28171"/>
                  <a:pt x="17065" y="26752"/>
                </a:cubicBezTo>
                <a:close/>
                <a:moveTo>
                  <a:pt x="30428" y="1"/>
                </a:moveTo>
                <a:cubicBezTo>
                  <a:pt x="30226" y="1"/>
                  <a:pt x="30064" y="164"/>
                  <a:pt x="30064" y="364"/>
                </a:cubicBezTo>
                <a:lnTo>
                  <a:pt x="30064" y="4120"/>
                </a:lnTo>
                <a:lnTo>
                  <a:pt x="26971" y="4120"/>
                </a:lnTo>
                <a:lnTo>
                  <a:pt x="26971" y="3357"/>
                </a:lnTo>
                <a:lnTo>
                  <a:pt x="27918" y="3357"/>
                </a:lnTo>
                <a:cubicBezTo>
                  <a:pt x="27918" y="2752"/>
                  <a:pt x="27428" y="2262"/>
                  <a:pt x="26822" y="2262"/>
                </a:cubicBezTo>
                <a:cubicBezTo>
                  <a:pt x="26217" y="2262"/>
                  <a:pt x="25727" y="2752"/>
                  <a:pt x="25727" y="3357"/>
                </a:cubicBezTo>
                <a:lnTo>
                  <a:pt x="26673" y="3357"/>
                </a:lnTo>
                <a:lnTo>
                  <a:pt x="26673" y="4120"/>
                </a:lnTo>
                <a:lnTo>
                  <a:pt x="24114" y="4120"/>
                </a:lnTo>
                <a:lnTo>
                  <a:pt x="24114" y="3357"/>
                </a:lnTo>
                <a:lnTo>
                  <a:pt x="25060" y="3357"/>
                </a:lnTo>
                <a:cubicBezTo>
                  <a:pt x="25060" y="2752"/>
                  <a:pt x="24570" y="2262"/>
                  <a:pt x="23965" y="2262"/>
                </a:cubicBezTo>
                <a:cubicBezTo>
                  <a:pt x="23360" y="2262"/>
                  <a:pt x="22870" y="2752"/>
                  <a:pt x="22870" y="3357"/>
                </a:cubicBezTo>
                <a:lnTo>
                  <a:pt x="23816" y="3357"/>
                </a:lnTo>
                <a:lnTo>
                  <a:pt x="23816" y="4120"/>
                </a:lnTo>
                <a:lnTo>
                  <a:pt x="22261" y="4120"/>
                </a:lnTo>
                <a:cubicBezTo>
                  <a:pt x="22080" y="4120"/>
                  <a:pt x="21933" y="4267"/>
                  <a:pt x="21933" y="4448"/>
                </a:cubicBezTo>
                <a:lnTo>
                  <a:pt x="21933" y="4890"/>
                </a:lnTo>
                <a:cubicBezTo>
                  <a:pt x="21933" y="5071"/>
                  <a:pt x="22080" y="5218"/>
                  <a:pt x="22261" y="5218"/>
                </a:cubicBezTo>
                <a:lnTo>
                  <a:pt x="23801" y="5218"/>
                </a:lnTo>
                <a:cubicBezTo>
                  <a:pt x="23432" y="9242"/>
                  <a:pt x="22475" y="13010"/>
                  <a:pt x="21088" y="15877"/>
                </a:cubicBezTo>
                <a:cubicBezTo>
                  <a:pt x="20974" y="16114"/>
                  <a:pt x="20857" y="16342"/>
                  <a:pt x="20738" y="16564"/>
                </a:cubicBezTo>
                <a:cubicBezTo>
                  <a:pt x="20678" y="16551"/>
                  <a:pt x="20617" y="16544"/>
                  <a:pt x="20553" y="16544"/>
                </a:cubicBezTo>
                <a:cubicBezTo>
                  <a:pt x="20085" y="16544"/>
                  <a:pt x="19706" y="16923"/>
                  <a:pt x="19706" y="17390"/>
                </a:cubicBezTo>
                <a:lnTo>
                  <a:pt x="20266" y="17390"/>
                </a:lnTo>
                <a:cubicBezTo>
                  <a:pt x="20136" y="17604"/>
                  <a:pt x="20003" y="17809"/>
                  <a:pt x="19870" y="18005"/>
                </a:cubicBezTo>
                <a:lnTo>
                  <a:pt x="18006" y="18005"/>
                </a:lnTo>
                <a:lnTo>
                  <a:pt x="18006" y="15103"/>
                </a:lnTo>
                <a:cubicBezTo>
                  <a:pt x="18006" y="14947"/>
                  <a:pt x="17879" y="14822"/>
                  <a:pt x="17724" y="14822"/>
                </a:cubicBezTo>
                <a:lnTo>
                  <a:pt x="17346" y="14822"/>
                </a:lnTo>
                <a:cubicBezTo>
                  <a:pt x="17191" y="14822"/>
                  <a:pt x="17065" y="14947"/>
                  <a:pt x="17065" y="15103"/>
                </a:cubicBezTo>
                <a:lnTo>
                  <a:pt x="17065" y="18005"/>
                </a:lnTo>
                <a:lnTo>
                  <a:pt x="14676" y="18005"/>
                </a:lnTo>
                <a:lnTo>
                  <a:pt x="14676" y="17415"/>
                </a:lnTo>
                <a:lnTo>
                  <a:pt x="15406" y="17415"/>
                </a:lnTo>
                <a:cubicBezTo>
                  <a:pt x="15406" y="16948"/>
                  <a:pt x="15027" y="16568"/>
                  <a:pt x="14560" y="16568"/>
                </a:cubicBezTo>
                <a:cubicBezTo>
                  <a:pt x="14092" y="16568"/>
                  <a:pt x="13713" y="16948"/>
                  <a:pt x="13713" y="17415"/>
                </a:cubicBezTo>
                <a:lnTo>
                  <a:pt x="14445" y="17415"/>
                </a:lnTo>
                <a:lnTo>
                  <a:pt x="14445" y="18005"/>
                </a:lnTo>
                <a:lnTo>
                  <a:pt x="12468" y="18005"/>
                </a:lnTo>
                <a:lnTo>
                  <a:pt x="12468" y="17415"/>
                </a:lnTo>
                <a:lnTo>
                  <a:pt x="13199" y="17415"/>
                </a:lnTo>
                <a:cubicBezTo>
                  <a:pt x="13199" y="16948"/>
                  <a:pt x="12820" y="16568"/>
                  <a:pt x="12353" y="16568"/>
                </a:cubicBezTo>
                <a:cubicBezTo>
                  <a:pt x="11885" y="16568"/>
                  <a:pt x="11506" y="16948"/>
                  <a:pt x="11506" y="17415"/>
                </a:cubicBezTo>
                <a:lnTo>
                  <a:pt x="12237" y="17415"/>
                </a:lnTo>
                <a:lnTo>
                  <a:pt x="12237" y="18005"/>
                </a:lnTo>
                <a:lnTo>
                  <a:pt x="11037" y="18005"/>
                </a:lnTo>
                <a:cubicBezTo>
                  <a:pt x="10896" y="18005"/>
                  <a:pt x="10783" y="18118"/>
                  <a:pt x="10783" y="18259"/>
                </a:cubicBezTo>
                <a:lnTo>
                  <a:pt x="10783" y="18600"/>
                </a:lnTo>
                <a:cubicBezTo>
                  <a:pt x="10783" y="18739"/>
                  <a:pt x="10896" y="18853"/>
                  <a:pt x="11037" y="18853"/>
                </a:cubicBezTo>
                <a:lnTo>
                  <a:pt x="12013" y="18853"/>
                </a:lnTo>
                <a:cubicBezTo>
                  <a:pt x="11490" y="21545"/>
                  <a:pt x="10653" y="23911"/>
                  <a:pt x="9633" y="25722"/>
                </a:cubicBezTo>
                <a:cubicBezTo>
                  <a:pt x="9408" y="25839"/>
                  <a:pt x="9254" y="26074"/>
                  <a:pt x="9254" y="26346"/>
                </a:cubicBezTo>
                <a:lnTo>
                  <a:pt x="9260" y="26346"/>
                </a:lnTo>
                <a:cubicBezTo>
                  <a:pt x="9148" y="26521"/>
                  <a:pt x="9035" y="26693"/>
                  <a:pt x="8920" y="26856"/>
                </a:cubicBezTo>
                <a:lnTo>
                  <a:pt x="8218" y="26856"/>
                </a:lnTo>
                <a:lnTo>
                  <a:pt x="8218" y="26346"/>
                </a:lnTo>
                <a:lnTo>
                  <a:pt x="8826" y="26346"/>
                </a:lnTo>
                <a:cubicBezTo>
                  <a:pt x="8826" y="25956"/>
                  <a:pt x="8511" y="25642"/>
                  <a:pt x="8123" y="25642"/>
                </a:cubicBezTo>
                <a:cubicBezTo>
                  <a:pt x="7734" y="25642"/>
                  <a:pt x="7419" y="25956"/>
                  <a:pt x="7419" y="26346"/>
                </a:cubicBezTo>
                <a:lnTo>
                  <a:pt x="8027" y="26346"/>
                </a:lnTo>
                <a:lnTo>
                  <a:pt x="8027" y="26856"/>
                </a:lnTo>
                <a:lnTo>
                  <a:pt x="6005" y="26856"/>
                </a:lnTo>
                <a:lnTo>
                  <a:pt x="6005" y="24444"/>
                </a:lnTo>
                <a:cubicBezTo>
                  <a:pt x="6005" y="24314"/>
                  <a:pt x="5900" y="24210"/>
                  <a:pt x="5771" y="24210"/>
                </a:cubicBezTo>
                <a:lnTo>
                  <a:pt x="5456" y="24210"/>
                </a:lnTo>
                <a:cubicBezTo>
                  <a:pt x="5328" y="24210"/>
                  <a:pt x="5223" y="24314"/>
                  <a:pt x="5223" y="24444"/>
                </a:cubicBezTo>
                <a:lnTo>
                  <a:pt x="5223" y="26856"/>
                </a:lnTo>
                <a:lnTo>
                  <a:pt x="3237" y="26856"/>
                </a:lnTo>
                <a:lnTo>
                  <a:pt x="3237" y="26366"/>
                </a:lnTo>
                <a:lnTo>
                  <a:pt x="3844" y="26366"/>
                </a:lnTo>
                <a:cubicBezTo>
                  <a:pt x="3844" y="25977"/>
                  <a:pt x="3530" y="25662"/>
                  <a:pt x="3141" y="25662"/>
                </a:cubicBezTo>
                <a:cubicBezTo>
                  <a:pt x="2752" y="25662"/>
                  <a:pt x="2437" y="25977"/>
                  <a:pt x="2437" y="26366"/>
                </a:cubicBezTo>
                <a:lnTo>
                  <a:pt x="3045" y="26366"/>
                </a:lnTo>
                <a:lnTo>
                  <a:pt x="3045" y="26856"/>
                </a:lnTo>
                <a:lnTo>
                  <a:pt x="1401" y="26856"/>
                </a:lnTo>
                <a:lnTo>
                  <a:pt x="1401" y="26366"/>
                </a:lnTo>
                <a:lnTo>
                  <a:pt x="2009" y="26366"/>
                </a:lnTo>
                <a:cubicBezTo>
                  <a:pt x="2009" y="25977"/>
                  <a:pt x="1694" y="25662"/>
                  <a:pt x="1305" y="25662"/>
                </a:cubicBezTo>
                <a:cubicBezTo>
                  <a:pt x="916" y="25662"/>
                  <a:pt x="602" y="25977"/>
                  <a:pt x="602" y="26366"/>
                </a:cubicBezTo>
                <a:lnTo>
                  <a:pt x="1209" y="26366"/>
                </a:lnTo>
                <a:lnTo>
                  <a:pt x="1209" y="26856"/>
                </a:lnTo>
                <a:lnTo>
                  <a:pt x="211" y="26856"/>
                </a:lnTo>
                <a:cubicBezTo>
                  <a:pt x="94" y="26856"/>
                  <a:pt x="1" y="26950"/>
                  <a:pt x="1" y="27067"/>
                </a:cubicBezTo>
                <a:lnTo>
                  <a:pt x="1" y="27351"/>
                </a:lnTo>
                <a:cubicBezTo>
                  <a:pt x="1" y="27468"/>
                  <a:pt x="94" y="27561"/>
                  <a:pt x="211" y="27561"/>
                </a:cubicBezTo>
                <a:lnTo>
                  <a:pt x="1296" y="27561"/>
                </a:lnTo>
                <a:lnTo>
                  <a:pt x="1495" y="27644"/>
                </a:lnTo>
                <a:cubicBezTo>
                  <a:pt x="2634" y="28935"/>
                  <a:pt x="3805" y="29586"/>
                  <a:pt x="4991" y="29586"/>
                </a:cubicBezTo>
                <a:cubicBezTo>
                  <a:pt x="5068" y="29586"/>
                  <a:pt x="5145" y="29583"/>
                  <a:pt x="5222" y="29578"/>
                </a:cubicBezTo>
                <a:lnTo>
                  <a:pt x="5222" y="58992"/>
                </a:lnTo>
                <a:lnTo>
                  <a:pt x="4430" y="58992"/>
                </a:lnTo>
                <a:cubicBezTo>
                  <a:pt x="4175" y="58992"/>
                  <a:pt x="3969" y="59183"/>
                  <a:pt x="3969" y="59420"/>
                </a:cubicBezTo>
                <a:lnTo>
                  <a:pt x="3969" y="69999"/>
                </a:lnTo>
                <a:cubicBezTo>
                  <a:pt x="3969" y="70236"/>
                  <a:pt x="4175" y="70427"/>
                  <a:pt x="4430" y="70427"/>
                </a:cubicBezTo>
                <a:lnTo>
                  <a:pt x="6796" y="70427"/>
                </a:lnTo>
                <a:cubicBezTo>
                  <a:pt x="7052" y="70427"/>
                  <a:pt x="7259" y="70236"/>
                  <a:pt x="7259" y="69999"/>
                </a:cubicBezTo>
                <a:lnTo>
                  <a:pt x="7259" y="59420"/>
                </a:lnTo>
                <a:cubicBezTo>
                  <a:pt x="7259" y="59183"/>
                  <a:pt x="7052" y="58992"/>
                  <a:pt x="6796" y="58992"/>
                </a:cubicBezTo>
                <a:lnTo>
                  <a:pt x="6004" y="58992"/>
                </a:lnTo>
                <a:lnTo>
                  <a:pt x="6004" y="29427"/>
                </a:lnTo>
                <a:cubicBezTo>
                  <a:pt x="6054" y="29412"/>
                  <a:pt x="6104" y="29394"/>
                  <a:pt x="6153" y="29377"/>
                </a:cubicBezTo>
                <a:cubicBezTo>
                  <a:pt x="6493" y="29480"/>
                  <a:pt x="6835" y="29533"/>
                  <a:pt x="7177" y="29533"/>
                </a:cubicBezTo>
                <a:cubicBezTo>
                  <a:pt x="7455" y="29533"/>
                  <a:pt x="7731" y="29499"/>
                  <a:pt x="8008" y="29430"/>
                </a:cubicBezTo>
                <a:cubicBezTo>
                  <a:pt x="8531" y="29300"/>
                  <a:pt x="9045" y="29044"/>
                  <a:pt x="9545" y="28678"/>
                </a:cubicBezTo>
                <a:cubicBezTo>
                  <a:pt x="10404" y="29322"/>
                  <a:pt x="11314" y="29651"/>
                  <a:pt x="12250" y="29651"/>
                </a:cubicBezTo>
                <a:cubicBezTo>
                  <a:pt x="12558" y="29651"/>
                  <a:pt x="12869" y="29614"/>
                  <a:pt x="13183" y="29542"/>
                </a:cubicBezTo>
                <a:cubicBezTo>
                  <a:pt x="13486" y="29613"/>
                  <a:pt x="13791" y="29651"/>
                  <a:pt x="14100" y="29651"/>
                </a:cubicBezTo>
                <a:cubicBezTo>
                  <a:pt x="14437" y="29651"/>
                  <a:pt x="14776" y="29609"/>
                  <a:pt x="15118" y="29524"/>
                </a:cubicBezTo>
                <a:cubicBezTo>
                  <a:pt x="15770" y="29361"/>
                  <a:pt x="16426" y="29037"/>
                  <a:pt x="17065" y="28570"/>
                </a:cubicBezTo>
                <a:lnTo>
                  <a:pt x="17065" y="56662"/>
                </a:lnTo>
                <a:lnTo>
                  <a:pt x="16111" y="56662"/>
                </a:lnTo>
                <a:cubicBezTo>
                  <a:pt x="15805" y="56662"/>
                  <a:pt x="15555" y="56892"/>
                  <a:pt x="15555" y="57177"/>
                </a:cubicBezTo>
                <a:lnTo>
                  <a:pt x="15555" y="69902"/>
                </a:lnTo>
                <a:cubicBezTo>
                  <a:pt x="15555" y="70186"/>
                  <a:pt x="15805" y="70416"/>
                  <a:pt x="16111" y="70416"/>
                </a:cubicBezTo>
                <a:lnTo>
                  <a:pt x="18958" y="70416"/>
                </a:lnTo>
                <a:cubicBezTo>
                  <a:pt x="19264" y="70416"/>
                  <a:pt x="19513" y="70186"/>
                  <a:pt x="19513" y="69902"/>
                </a:cubicBezTo>
                <a:lnTo>
                  <a:pt x="19513" y="57177"/>
                </a:lnTo>
                <a:cubicBezTo>
                  <a:pt x="19513" y="56892"/>
                  <a:pt x="19264" y="56662"/>
                  <a:pt x="18958" y="56662"/>
                </a:cubicBezTo>
                <a:lnTo>
                  <a:pt x="18005" y="56662"/>
                </a:lnTo>
                <a:lnTo>
                  <a:pt x="18005" y="27771"/>
                </a:lnTo>
                <a:cubicBezTo>
                  <a:pt x="18568" y="27219"/>
                  <a:pt x="19107" y="26556"/>
                  <a:pt x="19607" y="25794"/>
                </a:cubicBezTo>
                <a:cubicBezTo>
                  <a:pt x="20659" y="24189"/>
                  <a:pt x="21505" y="22202"/>
                  <a:pt x="22051" y="20083"/>
                </a:cubicBezTo>
                <a:cubicBezTo>
                  <a:pt x="22778" y="20682"/>
                  <a:pt x="23605" y="20994"/>
                  <a:pt x="24498" y="20994"/>
                </a:cubicBezTo>
                <a:cubicBezTo>
                  <a:pt x="24800" y="20994"/>
                  <a:pt x="25111" y="20959"/>
                  <a:pt x="25427" y="20887"/>
                </a:cubicBezTo>
                <a:cubicBezTo>
                  <a:pt x="25489" y="20872"/>
                  <a:pt x="25550" y="20857"/>
                  <a:pt x="25612" y="20840"/>
                </a:cubicBezTo>
                <a:cubicBezTo>
                  <a:pt x="25969" y="20942"/>
                  <a:pt x="26342" y="20995"/>
                  <a:pt x="26727" y="20995"/>
                </a:cubicBezTo>
                <a:cubicBezTo>
                  <a:pt x="27068" y="20995"/>
                  <a:pt x="27420" y="20955"/>
                  <a:pt x="27780" y="20872"/>
                </a:cubicBezTo>
                <a:cubicBezTo>
                  <a:pt x="28531" y="20701"/>
                  <a:pt x="29302" y="20353"/>
                  <a:pt x="30063" y="19846"/>
                </a:cubicBezTo>
                <a:lnTo>
                  <a:pt x="30063" y="54153"/>
                </a:lnTo>
                <a:lnTo>
                  <a:pt x="28830" y="54153"/>
                </a:lnTo>
                <a:cubicBezTo>
                  <a:pt x="28432" y="54153"/>
                  <a:pt x="28111" y="54451"/>
                  <a:pt x="28111" y="54819"/>
                </a:cubicBezTo>
                <a:lnTo>
                  <a:pt x="28111" y="71289"/>
                </a:lnTo>
                <a:cubicBezTo>
                  <a:pt x="28111" y="71657"/>
                  <a:pt x="28432" y="71956"/>
                  <a:pt x="28830" y="71956"/>
                </a:cubicBezTo>
                <a:lnTo>
                  <a:pt x="32514" y="71956"/>
                </a:lnTo>
                <a:cubicBezTo>
                  <a:pt x="32911" y="71956"/>
                  <a:pt x="33234" y="71657"/>
                  <a:pt x="33234" y="71289"/>
                </a:cubicBezTo>
                <a:lnTo>
                  <a:pt x="33234" y="54819"/>
                </a:lnTo>
                <a:cubicBezTo>
                  <a:pt x="33234" y="54451"/>
                  <a:pt x="32911" y="54153"/>
                  <a:pt x="32514" y="54153"/>
                </a:cubicBezTo>
                <a:lnTo>
                  <a:pt x="31280" y="54153"/>
                </a:lnTo>
                <a:lnTo>
                  <a:pt x="31280" y="18891"/>
                </a:lnTo>
                <a:cubicBezTo>
                  <a:pt x="34159" y="16286"/>
                  <a:pt x="36688" y="11427"/>
                  <a:pt x="37293" y="5260"/>
                </a:cubicBezTo>
                <a:lnTo>
                  <a:pt x="37394" y="5218"/>
                </a:lnTo>
                <a:lnTo>
                  <a:pt x="39083" y="5218"/>
                </a:lnTo>
                <a:cubicBezTo>
                  <a:pt x="39265" y="5218"/>
                  <a:pt x="39412" y="5071"/>
                  <a:pt x="39412" y="4890"/>
                </a:cubicBezTo>
                <a:lnTo>
                  <a:pt x="39412" y="4448"/>
                </a:lnTo>
                <a:cubicBezTo>
                  <a:pt x="39412" y="4267"/>
                  <a:pt x="39265" y="4120"/>
                  <a:pt x="39084" y="4120"/>
                </a:cubicBezTo>
                <a:lnTo>
                  <a:pt x="37585" y="4120"/>
                </a:lnTo>
                <a:lnTo>
                  <a:pt x="37585" y="3325"/>
                </a:lnTo>
                <a:lnTo>
                  <a:pt x="38531" y="3325"/>
                </a:lnTo>
                <a:cubicBezTo>
                  <a:pt x="38531" y="2719"/>
                  <a:pt x="38040" y="2229"/>
                  <a:pt x="37435" y="2229"/>
                </a:cubicBezTo>
                <a:cubicBezTo>
                  <a:pt x="36831" y="2229"/>
                  <a:pt x="36340" y="2720"/>
                  <a:pt x="36340" y="3325"/>
                </a:cubicBezTo>
                <a:lnTo>
                  <a:pt x="37286" y="3325"/>
                </a:lnTo>
                <a:lnTo>
                  <a:pt x="37286" y="4120"/>
                </a:lnTo>
                <a:lnTo>
                  <a:pt x="34728" y="4120"/>
                </a:lnTo>
                <a:lnTo>
                  <a:pt x="34728" y="3325"/>
                </a:lnTo>
                <a:lnTo>
                  <a:pt x="35674" y="3325"/>
                </a:lnTo>
                <a:cubicBezTo>
                  <a:pt x="35674" y="2719"/>
                  <a:pt x="35184" y="2229"/>
                  <a:pt x="34579" y="2229"/>
                </a:cubicBezTo>
                <a:cubicBezTo>
                  <a:pt x="33973" y="2229"/>
                  <a:pt x="33482" y="2720"/>
                  <a:pt x="33482" y="3325"/>
                </a:cubicBezTo>
                <a:lnTo>
                  <a:pt x="34429" y="3325"/>
                </a:lnTo>
                <a:lnTo>
                  <a:pt x="34429" y="4120"/>
                </a:lnTo>
                <a:lnTo>
                  <a:pt x="31282" y="4120"/>
                </a:lnTo>
                <a:lnTo>
                  <a:pt x="31282" y="364"/>
                </a:lnTo>
                <a:cubicBezTo>
                  <a:pt x="31282" y="164"/>
                  <a:pt x="31118" y="1"/>
                  <a:pt x="30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482" name="Google Shape;482;p24"/>
          <p:cNvSpPr/>
          <p:nvPr/>
        </p:nvSpPr>
        <p:spPr>
          <a:xfrm flipH="1">
            <a:off x="-1252450" y="800101"/>
            <a:ext cx="2722975" cy="4971440"/>
          </a:xfrm>
          <a:custGeom>
            <a:rect b="b" l="l" r="r" t="t"/>
            <a:pathLst>
              <a:path extrusionOk="0" h="71956" w="39412">
                <a:moveTo>
                  <a:pt x="26435" y="5219"/>
                </a:moveTo>
                <a:cubicBezTo>
                  <a:pt x="26414" y="5447"/>
                  <a:pt x="26391" y="5674"/>
                  <a:pt x="26366" y="5900"/>
                </a:cubicBezTo>
                <a:lnTo>
                  <a:pt x="24728" y="5219"/>
                </a:lnTo>
                <a:close/>
                <a:moveTo>
                  <a:pt x="36617" y="5219"/>
                </a:moveTo>
                <a:lnTo>
                  <a:pt x="34266" y="6197"/>
                </a:lnTo>
                <a:cubicBezTo>
                  <a:pt x="34307" y="5875"/>
                  <a:pt x="34344" y="5549"/>
                  <a:pt x="34375" y="5219"/>
                </a:cubicBezTo>
                <a:close/>
                <a:moveTo>
                  <a:pt x="30064" y="5219"/>
                </a:moveTo>
                <a:lnTo>
                  <a:pt x="30064" y="7439"/>
                </a:lnTo>
                <a:lnTo>
                  <a:pt x="26467" y="5942"/>
                </a:lnTo>
                <a:cubicBezTo>
                  <a:pt x="26494" y="5702"/>
                  <a:pt x="26518" y="5461"/>
                  <a:pt x="26541" y="5219"/>
                </a:cubicBezTo>
                <a:close/>
                <a:moveTo>
                  <a:pt x="34269" y="5219"/>
                </a:moveTo>
                <a:cubicBezTo>
                  <a:pt x="34236" y="5564"/>
                  <a:pt x="34198" y="5906"/>
                  <a:pt x="34154" y="6243"/>
                </a:cubicBezTo>
                <a:lnTo>
                  <a:pt x="31282" y="7439"/>
                </a:lnTo>
                <a:lnTo>
                  <a:pt x="31282" y="5219"/>
                </a:lnTo>
                <a:close/>
                <a:moveTo>
                  <a:pt x="34108" y="6587"/>
                </a:moveTo>
                <a:cubicBezTo>
                  <a:pt x="33621" y="10031"/>
                  <a:pt x="32586" y="13006"/>
                  <a:pt x="31282" y="15337"/>
                </a:cubicBezTo>
                <a:lnTo>
                  <a:pt x="31282" y="7763"/>
                </a:lnTo>
                <a:lnTo>
                  <a:pt x="34108" y="6587"/>
                </a:lnTo>
                <a:close/>
                <a:moveTo>
                  <a:pt x="20438" y="17390"/>
                </a:moveTo>
                <a:lnTo>
                  <a:pt x="20438" y="18004"/>
                </a:lnTo>
                <a:lnTo>
                  <a:pt x="19995" y="18004"/>
                </a:lnTo>
                <a:cubicBezTo>
                  <a:pt x="20128" y="17809"/>
                  <a:pt x="20260" y="17604"/>
                  <a:pt x="20389" y="17390"/>
                </a:cubicBezTo>
                <a:close/>
                <a:moveTo>
                  <a:pt x="23951" y="5218"/>
                </a:moveTo>
                <a:lnTo>
                  <a:pt x="26331" y="6210"/>
                </a:lnTo>
                <a:cubicBezTo>
                  <a:pt x="25896" y="9839"/>
                  <a:pt x="24941" y="13226"/>
                  <a:pt x="23593" y="15872"/>
                </a:cubicBezTo>
                <a:cubicBezTo>
                  <a:pt x="23456" y="16140"/>
                  <a:pt x="23316" y="16400"/>
                  <a:pt x="23172" y="16651"/>
                </a:cubicBezTo>
                <a:cubicBezTo>
                  <a:pt x="23051" y="16583"/>
                  <a:pt x="22910" y="16544"/>
                  <a:pt x="22761" y="16544"/>
                </a:cubicBezTo>
                <a:cubicBezTo>
                  <a:pt x="22293" y="16544"/>
                  <a:pt x="21914" y="16923"/>
                  <a:pt x="21914" y="17390"/>
                </a:cubicBezTo>
                <a:lnTo>
                  <a:pt x="22645" y="17390"/>
                </a:lnTo>
                <a:lnTo>
                  <a:pt x="22645" y="17507"/>
                </a:lnTo>
                <a:cubicBezTo>
                  <a:pt x="22532" y="17679"/>
                  <a:pt x="22418" y="17844"/>
                  <a:pt x="22302" y="18004"/>
                </a:cubicBezTo>
                <a:lnTo>
                  <a:pt x="20668" y="18004"/>
                </a:lnTo>
                <a:lnTo>
                  <a:pt x="20668" y="17390"/>
                </a:lnTo>
                <a:lnTo>
                  <a:pt x="21399" y="17390"/>
                </a:lnTo>
                <a:cubicBezTo>
                  <a:pt x="21399" y="17024"/>
                  <a:pt x="21166" y="16713"/>
                  <a:pt x="20841" y="16595"/>
                </a:cubicBezTo>
                <a:cubicBezTo>
                  <a:pt x="20957" y="16378"/>
                  <a:pt x="21071" y="16154"/>
                  <a:pt x="21183" y="15922"/>
                </a:cubicBezTo>
                <a:cubicBezTo>
                  <a:pt x="22577" y="13043"/>
                  <a:pt x="23537" y="9257"/>
                  <a:pt x="23906" y="5218"/>
                </a:cubicBezTo>
                <a:close/>
                <a:moveTo>
                  <a:pt x="22645" y="17705"/>
                </a:moveTo>
                <a:lnTo>
                  <a:pt x="22645" y="18005"/>
                </a:lnTo>
                <a:lnTo>
                  <a:pt x="22437" y="18005"/>
                </a:lnTo>
                <a:cubicBezTo>
                  <a:pt x="22507" y="17906"/>
                  <a:pt x="22577" y="17806"/>
                  <a:pt x="22645" y="17705"/>
                </a:cubicBezTo>
                <a:close/>
                <a:moveTo>
                  <a:pt x="37183" y="5306"/>
                </a:moveTo>
                <a:cubicBezTo>
                  <a:pt x="36576" y="11373"/>
                  <a:pt x="34103" y="16160"/>
                  <a:pt x="31282" y="18753"/>
                </a:cubicBezTo>
                <a:lnTo>
                  <a:pt x="31282" y="15545"/>
                </a:lnTo>
                <a:cubicBezTo>
                  <a:pt x="32644" y="13165"/>
                  <a:pt x="33724" y="10100"/>
                  <a:pt x="34221" y="6539"/>
                </a:cubicBezTo>
                <a:lnTo>
                  <a:pt x="37183" y="5306"/>
                </a:lnTo>
                <a:close/>
                <a:moveTo>
                  <a:pt x="22128" y="18853"/>
                </a:moveTo>
                <a:lnTo>
                  <a:pt x="21574" y="19084"/>
                </a:lnTo>
                <a:cubicBezTo>
                  <a:pt x="21642" y="19009"/>
                  <a:pt x="21711" y="18933"/>
                  <a:pt x="21778" y="18853"/>
                </a:cubicBezTo>
                <a:close/>
                <a:moveTo>
                  <a:pt x="21627" y="18853"/>
                </a:moveTo>
                <a:cubicBezTo>
                  <a:pt x="21526" y="18968"/>
                  <a:pt x="21426" y="19077"/>
                  <a:pt x="21324" y="19183"/>
                </a:cubicBezTo>
                <a:cubicBezTo>
                  <a:pt x="21243" y="19077"/>
                  <a:pt x="21164" y="18968"/>
                  <a:pt x="21086" y="18853"/>
                </a:cubicBezTo>
                <a:close/>
                <a:moveTo>
                  <a:pt x="14353" y="18853"/>
                </a:moveTo>
                <a:cubicBezTo>
                  <a:pt x="14317" y="19035"/>
                  <a:pt x="14280" y="19215"/>
                  <a:pt x="14242" y="19394"/>
                </a:cubicBezTo>
                <a:lnTo>
                  <a:pt x="12941" y="18853"/>
                </a:lnTo>
                <a:close/>
                <a:moveTo>
                  <a:pt x="20962" y="18853"/>
                </a:moveTo>
                <a:cubicBezTo>
                  <a:pt x="21048" y="18984"/>
                  <a:pt x="21138" y="19108"/>
                  <a:pt x="21230" y="19227"/>
                </a:cubicBezTo>
                <a:lnTo>
                  <a:pt x="20317" y="19608"/>
                </a:lnTo>
                <a:cubicBezTo>
                  <a:pt x="20374" y="19357"/>
                  <a:pt x="20427" y="19106"/>
                  <a:pt x="20478" y="18853"/>
                </a:cubicBezTo>
                <a:close/>
                <a:moveTo>
                  <a:pt x="22176" y="19084"/>
                </a:moveTo>
                <a:cubicBezTo>
                  <a:pt x="22119" y="19358"/>
                  <a:pt x="22055" y="19631"/>
                  <a:pt x="21987" y="19902"/>
                </a:cubicBezTo>
                <a:cubicBezTo>
                  <a:pt x="21811" y="19745"/>
                  <a:pt x="21641" y="19569"/>
                  <a:pt x="21478" y="19373"/>
                </a:cubicBezTo>
                <a:lnTo>
                  <a:pt x="22176" y="19084"/>
                </a:lnTo>
                <a:close/>
                <a:moveTo>
                  <a:pt x="14646" y="18853"/>
                </a:moveTo>
                <a:cubicBezTo>
                  <a:pt x="14904" y="19258"/>
                  <a:pt x="15178" y="19608"/>
                  <a:pt x="15465" y="19904"/>
                </a:cubicBezTo>
                <a:lnTo>
                  <a:pt x="14341" y="19435"/>
                </a:lnTo>
                <a:cubicBezTo>
                  <a:pt x="14383" y="19243"/>
                  <a:pt x="14422" y="19049"/>
                  <a:pt x="14460" y="18853"/>
                </a:cubicBezTo>
                <a:close/>
                <a:moveTo>
                  <a:pt x="19228" y="18853"/>
                </a:moveTo>
                <a:cubicBezTo>
                  <a:pt x="18830" y="19331"/>
                  <a:pt x="18421" y="19732"/>
                  <a:pt x="18006" y="20049"/>
                </a:cubicBezTo>
                <a:lnTo>
                  <a:pt x="18006" y="18853"/>
                </a:lnTo>
                <a:close/>
                <a:moveTo>
                  <a:pt x="20866" y="19628"/>
                </a:moveTo>
                <a:lnTo>
                  <a:pt x="20866" y="19628"/>
                </a:lnTo>
                <a:cubicBezTo>
                  <a:pt x="20637" y="19835"/>
                  <a:pt x="20406" y="20018"/>
                  <a:pt x="20175" y="20178"/>
                </a:cubicBezTo>
                <a:cubicBezTo>
                  <a:pt x="20199" y="20080"/>
                  <a:pt x="20224" y="19983"/>
                  <a:pt x="20249" y="19885"/>
                </a:cubicBezTo>
                <a:lnTo>
                  <a:pt x="20866" y="19628"/>
                </a:lnTo>
                <a:close/>
                <a:moveTo>
                  <a:pt x="12780" y="19035"/>
                </a:moveTo>
                <a:lnTo>
                  <a:pt x="14193" y="19624"/>
                </a:lnTo>
                <a:cubicBezTo>
                  <a:pt x="14139" y="19867"/>
                  <a:pt x="14081" y="20105"/>
                  <a:pt x="14021" y="20341"/>
                </a:cubicBezTo>
                <a:cubicBezTo>
                  <a:pt x="13584" y="20029"/>
                  <a:pt x="13167" y="19592"/>
                  <a:pt x="12780" y="19035"/>
                </a:cubicBezTo>
                <a:close/>
                <a:moveTo>
                  <a:pt x="17065" y="18853"/>
                </a:moveTo>
                <a:lnTo>
                  <a:pt x="17065" y="20569"/>
                </a:lnTo>
                <a:lnTo>
                  <a:pt x="15728" y="20012"/>
                </a:lnTo>
                <a:cubicBezTo>
                  <a:pt x="15391" y="19701"/>
                  <a:pt x="15070" y="19315"/>
                  <a:pt x="14770" y="18853"/>
                </a:cubicBezTo>
                <a:close/>
                <a:moveTo>
                  <a:pt x="20370" y="18853"/>
                </a:moveTo>
                <a:cubicBezTo>
                  <a:pt x="20317" y="19123"/>
                  <a:pt x="20259" y="19391"/>
                  <a:pt x="20195" y="19658"/>
                </a:cubicBezTo>
                <a:lnTo>
                  <a:pt x="18006" y="20569"/>
                </a:lnTo>
                <a:lnTo>
                  <a:pt x="18006" y="20181"/>
                </a:lnTo>
                <a:cubicBezTo>
                  <a:pt x="18468" y="19837"/>
                  <a:pt x="18924" y="19392"/>
                  <a:pt x="19365" y="18853"/>
                </a:cubicBezTo>
                <a:close/>
                <a:moveTo>
                  <a:pt x="16554" y="20606"/>
                </a:moveTo>
                <a:lnTo>
                  <a:pt x="16825" y="20719"/>
                </a:lnTo>
                <a:cubicBezTo>
                  <a:pt x="16819" y="20721"/>
                  <a:pt x="16813" y="20723"/>
                  <a:pt x="16807" y="20725"/>
                </a:cubicBezTo>
                <a:cubicBezTo>
                  <a:pt x="16722" y="20690"/>
                  <a:pt x="16638" y="20650"/>
                  <a:pt x="16554" y="20606"/>
                </a:cubicBezTo>
                <a:close/>
                <a:moveTo>
                  <a:pt x="26433" y="6252"/>
                </a:moveTo>
                <a:lnTo>
                  <a:pt x="30064" y="7763"/>
                </a:lnTo>
                <a:lnTo>
                  <a:pt x="30064" y="17227"/>
                </a:lnTo>
                <a:cubicBezTo>
                  <a:pt x="28674" y="19095"/>
                  <a:pt x="27108" y="20315"/>
                  <a:pt x="25615" y="20730"/>
                </a:cubicBezTo>
                <a:cubicBezTo>
                  <a:pt x="24679" y="20454"/>
                  <a:pt x="23854" y="19820"/>
                  <a:pt x="23188" y="18853"/>
                </a:cubicBezTo>
                <a:lnTo>
                  <a:pt x="24034" y="18853"/>
                </a:lnTo>
                <a:cubicBezTo>
                  <a:pt x="24174" y="18853"/>
                  <a:pt x="24288" y="18739"/>
                  <a:pt x="24288" y="18600"/>
                </a:cubicBezTo>
                <a:lnTo>
                  <a:pt x="24288" y="18259"/>
                </a:lnTo>
                <a:cubicBezTo>
                  <a:pt x="24288" y="18118"/>
                  <a:pt x="24174" y="18005"/>
                  <a:pt x="24034" y="18005"/>
                </a:cubicBezTo>
                <a:lnTo>
                  <a:pt x="22876" y="18005"/>
                </a:lnTo>
                <a:lnTo>
                  <a:pt x="22876" y="17390"/>
                </a:lnTo>
                <a:lnTo>
                  <a:pt x="23607" y="17390"/>
                </a:lnTo>
                <a:cubicBezTo>
                  <a:pt x="23607" y="17110"/>
                  <a:pt x="23471" y="16863"/>
                  <a:pt x="23261" y="16709"/>
                </a:cubicBezTo>
                <a:cubicBezTo>
                  <a:pt x="23406" y="16455"/>
                  <a:pt x="23548" y="16192"/>
                  <a:pt x="23687" y="15919"/>
                </a:cubicBezTo>
                <a:cubicBezTo>
                  <a:pt x="25037" y="13270"/>
                  <a:pt x="25994" y="9882"/>
                  <a:pt x="26433" y="6252"/>
                </a:cubicBezTo>
                <a:close/>
                <a:moveTo>
                  <a:pt x="16965" y="20777"/>
                </a:moveTo>
                <a:lnTo>
                  <a:pt x="17065" y="20819"/>
                </a:lnTo>
                <a:lnTo>
                  <a:pt x="17065" y="20821"/>
                </a:lnTo>
                <a:cubicBezTo>
                  <a:pt x="17027" y="20809"/>
                  <a:pt x="16990" y="20796"/>
                  <a:pt x="16952" y="20783"/>
                </a:cubicBezTo>
                <a:cubicBezTo>
                  <a:pt x="16957" y="20781"/>
                  <a:pt x="16961" y="20779"/>
                  <a:pt x="16965" y="20777"/>
                </a:cubicBezTo>
                <a:close/>
                <a:moveTo>
                  <a:pt x="30064" y="17395"/>
                </a:moveTo>
                <a:lnTo>
                  <a:pt x="30064" y="19722"/>
                </a:lnTo>
                <a:cubicBezTo>
                  <a:pt x="29294" y="20241"/>
                  <a:pt x="28517" y="20596"/>
                  <a:pt x="27757" y="20770"/>
                </a:cubicBezTo>
                <a:cubicBezTo>
                  <a:pt x="27407" y="20849"/>
                  <a:pt x="27065" y="20889"/>
                  <a:pt x="26733" y="20889"/>
                </a:cubicBezTo>
                <a:cubicBezTo>
                  <a:pt x="26416" y="20889"/>
                  <a:pt x="26107" y="20853"/>
                  <a:pt x="25809" y="20782"/>
                </a:cubicBezTo>
                <a:cubicBezTo>
                  <a:pt x="27242" y="20329"/>
                  <a:pt x="28730" y="19155"/>
                  <a:pt x="30064" y="17395"/>
                </a:cubicBezTo>
                <a:close/>
                <a:moveTo>
                  <a:pt x="23062" y="18853"/>
                </a:moveTo>
                <a:cubicBezTo>
                  <a:pt x="23710" y="19818"/>
                  <a:pt x="24513" y="20468"/>
                  <a:pt x="25423" y="20779"/>
                </a:cubicBezTo>
                <a:cubicBezTo>
                  <a:pt x="25417" y="20780"/>
                  <a:pt x="25411" y="20782"/>
                  <a:pt x="25403" y="20784"/>
                </a:cubicBezTo>
                <a:cubicBezTo>
                  <a:pt x="25086" y="20857"/>
                  <a:pt x="24776" y="20893"/>
                  <a:pt x="24474" y="20893"/>
                </a:cubicBezTo>
                <a:cubicBezTo>
                  <a:pt x="23593" y="20893"/>
                  <a:pt x="22787" y="20585"/>
                  <a:pt x="22077" y="19981"/>
                </a:cubicBezTo>
                <a:cubicBezTo>
                  <a:pt x="22156" y="19667"/>
                  <a:pt x="22228" y="19352"/>
                  <a:pt x="22293" y="19034"/>
                </a:cubicBezTo>
                <a:lnTo>
                  <a:pt x="22728" y="18853"/>
                </a:lnTo>
                <a:close/>
                <a:moveTo>
                  <a:pt x="14291" y="19665"/>
                </a:moveTo>
                <a:lnTo>
                  <a:pt x="15997" y="20374"/>
                </a:lnTo>
                <a:cubicBezTo>
                  <a:pt x="16212" y="20536"/>
                  <a:pt x="16434" y="20671"/>
                  <a:pt x="16661" y="20776"/>
                </a:cubicBezTo>
                <a:cubicBezTo>
                  <a:pt x="16571" y="20805"/>
                  <a:pt x="16482" y="20829"/>
                  <a:pt x="16393" y="20850"/>
                </a:cubicBezTo>
                <a:cubicBezTo>
                  <a:pt x="16173" y="20900"/>
                  <a:pt x="15956" y="20925"/>
                  <a:pt x="15743" y="20925"/>
                </a:cubicBezTo>
                <a:cubicBezTo>
                  <a:pt x="15176" y="20925"/>
                  <a:pt x="14630" y="20750"/>
                  <a:pt x="14114" y="20405"/>
                </a:cubicBezTo>
                <a:cubicBezTo>
                  <a:pt x="14175" y="20160"/>
                  <a:pt x="14236" y="19915"/>
                  <a:pt x="14291" y="19665"/>
                </a:cubicBezTo>
                <a:close/>
                <a:moveTo>
                  <a:pt x="20127" y="19935"/>
                </a:moveTo>
                <a:lnTo>
                  <a:pt x="20127" y="19935"/>
                </a:lnTo>
                <a:cubicBezTo>
                  <a:pt x="20100" y="20046"/>
                  <a:pt x="20071" y="20156"/>
                  <a:pt x="20041" y="20266"/>
                </a:cubicBezTo>
                <a:cubicBezTo>
                  <a:pt x="19581" y="20566"/>
                  <a:pt x="19117" y="20774"/>
                  <a:pt x="18660" y="20878"/>
                </a:cubicBezTo>
                <a:cubicBezTo>
                  <a:pt x="18439" y="20928"/>
                  <a:pt x="18220" y="20955"/>
                  <a:pt x="18006" y="20959"/>
                </a:cubicBezTo>
                <a:lnTo>
                  <a:pt x="18006" y="20819"/>
                </a:lnTo>
                <a:lnTo>
                  <a:pt x="20127" y="19935"/>
                </a:lnTo>
                <a:close/>
                <a:moveTo>
                  <a:pt x="19998" y="20426"/>
                </a:moveTo>
                <a:lnTo>
                  <a:pt x="19998" y="20426"/>
                </a:lnTo>
                <a:cubicBezTo>
                  <a:pt x="19519" y="22165"/>
                  <a:pt x="18836" y="23801"/>
                  <a:pt x="18006" y="25194"/>
                </a:cubicBezTo>
                <a:lnTo>
                  <a:pt x="18006" y="21064"/>
                </a:lnTo>
                <a:cubicBezTo>
                  <a:pt x="18228" y="21059"/>
                  <a:pt x="18455" y="21033"/>
                  <a:pt x="18684" y="20980"/>
                </a:cubicBezTo>
                <a:cubicBezTo>
                  <a:pt x="19124" y="20880"/>
                  <a:pt x="19563" y="20694"/>
                  <a:pt x="19998" y="20426"/>
                </a:cubicBezTo>
                <a:close/>
                <a:moveTo>
                  <a:pt x="9862" y="26346"/>
                </a:moveTo>
                <a:lnTo>
                  <a:pt x="9862" y="26856"/>
                </a:lnTo>
                <a:lnTo>
                  <a:pt x="9073" y="26856"/>
                </a:lnTo>
                <a:cubicBezTo>
                  <a:pt x="9187" y="26692"/>
                  <a:pt x="9300" y="26522"/>
                  <a:pt x="9411" y="26346"/>
                </a:cubicBezTo>
                <a:close/>
                <a:moveTo>
                  <a:pt x="12341" y="18853"/>
                </a:moveTo>
                <a:lnTo>
                  <a:pt x="12604" y="18962"/>
                </a:lnTo>
                <a:cubicBezTo>
                  <a:pt x="13035" y="19608"/>
                  <a:pt x="13500" y="20105"/>
                  <a:pt x="13995" y="20449"/>
                </a:cubicBezTo>
                <a:cubicBezTo>
                  <a:pt x="13320" y="23080"/>
                  <a:pt x="12317" y="25315"/>
                  <a:pt x="11140" y="26896"/>
                </a:cubicBezTo>
                <a:cubicBezTo>
                  <a:pt x="11105" y="26872"/>
                  <a:pt x="11063" y="26856"/>
                  <a:pt x="11017" y="26856"/>
                </a:cubicBezTo>
                <a:lnTo>
                  <a:pt x="10054" y="26856"/>
                </a:lnTo>
                <a:lnTo>
                  <a:pt x="10054" y="26346"/>
                </a:lnTo>
                <a:lnTo>
                  <a:pt x="10661" y="26346"/>
                </a:lnTo>
                <a:cubicBezTo>
                  <a:pt x="10661" y="25956"/>
                  <a:pt x="10347" y="25642"/>
                  <a:pt x="9958" y="25642"/>
                </a:cubicBezTo>
                <a:cubicBezTo>
                  <a:pt x="9908" y="25642"/>
                  <a:pt x="9860" y="25647"/>
                  <a:pt x="9814" y="25656"/>
                </a:cubicBezTo>
                <a:cubicBezTo>
                  <a:pt x="10800" y="23859"/>
                  <a:pt x="11604" y="21530"/>
                  <a:pt x="12119" y="18853"/>
                </a:cubicBezTo>
                <a:close/>
                <a:moveTo>
                  <a:pt x="21381" y="19414"/>
                </a:moveTo>
                <a:cubicBezTo>
                  <a:pt x="21566" y="19634"/>
                  <a:pt x="21759" y="19834"/>
                  <a:pt x="21961" y="20009"/>
                </a:cubicBezTo>
                <a:cubicBezTo>
                  <a:pt x="21420" y="22135"/>
                  <a:pt x="20573" y="24129"/>
                  <a:pt x="19519" y="25735"/>
                </a:cubicBezTo>
                <a:cubicBezTo>
                  <a:pt x="19046" y="26459"/>
                  <a:pt x="18536" y="27091"/>
                  <a:pt x="18006" y="27622"/>
                </a:cubicBezTo>
                <a:lnTo>
                  <a:pt x="18006" y="25399"/>
                </a:lnTo>
                <a:cubicBezTo>
                  <a:pt x="18901" y="23937"/>
                  <a:pt x="19629" y="22195"/>
                  <a:pt x="20130" y="20343"/>
                </a:cubicBezTo>
                <a:cubicBezTo>
                  <a:pt x="20481" y="20114"/>
                  <a:pt x="20828" y="19833"/>
                  <a:pt x="21170" y="19502"/>
                </a:cubicBezTo>
                <a:lnTo>
                  <a:pt x="21381" y="19414"/>
                </a:lnTo>
                <a:close/>
                <a:moveTo>
                  <a:pt x="10600" y="27561"/>
                </a:moveTo>
                <a:cubicBezTo>
                  <a:pt x="10561" y="27606"/>
                  <a:pt x="10521" y="27652"/>
                  <a:pt x="10482" y="27695"/>
                </a:cubicBezTo>
                <a:cubicBezTo>
                  <a:pt x="10442" y="27651"/>
                  <a:pt x="10402" y="27606"/>
                  <a:pt x="10363" y="27561"/>
                </a:cubicBezTo>
                <a:close/>
                <a:moveTo>
                  <a:pt x="9433" y="27561"/>
                </a:moveTo>
                <a:lnTo>
                  <a:pt x="8765" y="27840"/>
                </a:lnTo>
                <a:cubicBezTo>
                  <a:pt x="8685" y="27755"/>
                  <a:pt x="8605" y="27668"/>
                  <a:pt x="8524" y="27578"/>
                </a:cubicBezTo>
                <a:cubicBezTo>
                  <a:pt x="8530" y="27572"/>
                  <a:pt x="8534" y="27566"/>
                  <a:pt x="8538" y="27561"/>
                </a:cubicBezTo>
                <a:close/>
                <a:moveTo>
                  <a:pt x="8456" y="27657"/>
                </a:moveTo>
                <a:cubicBezTo>
                  <a:pt x="8524" y="27734"/>
                  <a:pt x="8592" y="27810"/>
                  <a:pt x="8661" y="27883"/>
                </a:cubicBezTo>
                <a:lnTo>
                  <a:pt x="7982" y="28165"/>
                </a:lnTo>
                <a:cubicBezTo>
                  <a:pt x="8142" y="28008"/>
                  <a:pt x="8300" y="27838"/>
                  <a:pt x="8456" y="27657"/>
                </a:cubicBezTo>
                <a:close/>
                <a:moveTo>
                  <a:pt x="10224" y="27561"/>
                </a:moveTo>
                <a:cubicBezTo>
                  <a:pt x="10284" y="27633"/>
                  <a:pt x="10347" y="27702"/>
                  <a:pt x="10409" y="27770"/>
                </a:cubicBezTo>
                <a:cubicBezTo>
                  <a:pt x="10128" y="28066"/>
                  <a:pt x="9841" y="28327"/>
                  <a:pt x="9547" y="28548"/>
                </a:cubicBezTo>
                <a:cubicBezTo>
                  <a:pt x="9331" y="28381"/>
                  <a:pt x="9118" y="28194"/>
                  <a:pt x="8910" y="27987"/>
                </a:cubicBezTo>
                <a:lnTo>
                  <a:pt x="9931" y="27561"/>
                </a:lnTo>
                <a:close/>
                <a:moveTo>
                  <a:pt x="5223" y="27561"/>
                </a:moveTo>
                <a:lnTo>
                  <a:pt x="5223" y="28853"/>
                </a:lnTo>
                <a:cubicBezTo>
                  <a:pt x="4715" y="28544"/>
                  <a:pt x="4212" y="28114"/>
                  <a:pt x="3716" y="27561"/>
                </a:cubicBezTo>
                <a:close/>
                <a:moveTo>
                  <a:pt x="8372" y="27561"/>
                </a:moveTo>
                <a:cubicBezTo>
                  <a:pt x="8372" y="27562"/>
                  <a:pt x="8372" y="27562"/>
                  <a:pt x="8373" y="27563"/>
                </a:cubicBezTo>
                <a:cubicBezTo>
                  <a:pt x="8143" y="27833"/>
                  <a:pt x="7909" y="28078"/>
                  <a:pt x="7671" y="28295"/>
                </a:cubicBezTo>
                <a:lnTo>
                  <a:pt x="6005" y="28987"/>
                </a:lnTo>
                <a:lnTo>
                  <a:pt x="6005" y="27561"/>
                </a:lnTo>
                <a:close/>
                <a:moveTo>
                  <a:pt x="3578" y="27561"/>
                </a:moveTo>
                <a:cubicBezTo>
                  <a:pt x="4112" y="28166"/>
                  <a:pt x="4663" y="28635"/>
                  <a:pt x="5223" y="28963"/>
                </a:cubicBezTo>
                <a:lnTo>
                  <a:pt x="5223" y="28988"/>
                </a:lnTo>
                <a:lnTo>
                  <a:pt x="1796" y="27561"/>
                </a:lnTo>
                <a:close/>
                <a:moveTo>
                  <a:pt x="7146" y="28721"/>
                </a:moveTo>
                <a:lnTo>
                  <a:pt x="7146" y="28721"/>
                </a:lnTo>
                <a:cubicBezTo>
                  <a:pt x="6814" y="28960"/>
                  <a:pt x="6476" y="29144"/>
                  <a:pt x="6133" y="29271"/>
                </a:cubicBezTo>
                <a:cubicBezTo>
                  <a:pt x="6091" y="29257"/>
                  <a:pt x="6048" y="29243"/>
                  <a:pt x="6005" y="29228"/>
                </a:cubicBezTo>
                <a:lnTo>
                  <a:pt x="6005" y="29196"/>
                </a:lnTo>
                <a:lnTo>
                  <a:pt x="7146" y="28721"/>
                </a:lnTo>
                <a:close/>
                <a:moveTo>
                  <a:pt x="8805" y="28030"/>
                </a:moveTo>
                <a:cubicBezTo>
                  <a:pt x="9020" y="28245"/>
                  <a:pt x="9237" y="28439"/>
                  <a:pt x="9459" y="28611"/>
                </a:cubicBezTo>
                <a:cubicBezTo>
                  <a:pt x="8979" y="28959"/>
                  <a:pt x="8484" y="29203"/>
                  <a:pt x="7983" y="29327"/>
                </a:cubicBezTo>
                <a:cubicBezTo>
                  <a:pt x="7706" y="29396"/>
                  <a:pt x="7430" y="29431"/>
                  <a:pt x="7155" y="29431"/>
                </a:cubicBezTo>
                <a:cubicBezTo>
                  <a:pt x="6870" y="29431"/>
                  <a:pt x="6587" y="29394"/>
                  <a:pt x="6305" y="29320"/>
                </a:cubicBezTo>
                <a:cubicBezTo>
                  <a:pt x="6734" y="29144"/>
                  <a:pt x="7153" y="28886"/>
                  <a:pt x="7560" y="28549"/>
                </a:cubicBezTo>
                <a:lnTo>
                  <a:pt x="8805" y="28030"/>
                </a:lnTo>
                <a:close/>
                <a:moveTo>
                  <a:pt x="14086" y="20512"/>
                </a:moveTo>
                <a:cubicBezTo>
                  <a:pt x="14610" y="20855"/>
                  <a:pt x="15164" y="21031"/>
                  <a:pt x="15739" y="21031"/>
                </a:cubicBezTo>
                <a:cubicBezTo>
                  <a:pt x="15962" y="21031"/>
                  <a:pt x="16188" y="21004"/>
                  <a:pt x="16416" y="20953"/>
                </a:cubicBezTo>
                <a:cubicBezTo>
                  <a:pt x="16546" y="20923"/>
                  <a:pt x="16675" y="20885"/>
                  <a:pt x="16805" y="20839"/>
                </a:cubicBezTo>
                <a:cubicBezTo>
                  <a:pt x="16890" y="20873"/>
                  <a:pt x="16977" y="20904"/>
                  <a:pt x="17065" y="20931"/>
                </a:cubicBezTo>
                <a:lnTo>
                  <a:pt x="17065" y="26580"/>
                </a:lnTo>
                <a:cubicBezTo>
                  <a:pt x="15892" y="28095"/>
                  <a:pt x="14559" y="29093"/>
                  <a:pt x="13241" y="29422"/>
                </a:cubicBezTo>
                <a:cubicBezTo>
                  <a:pt x="13222" y="29427"/>
                  <a:pt x="13203" y="29430"/>
                  <a:pt x="13185" y="29435"/>
                </a:cubicBezTo>
                <a:cubicBezTo>
                  <a:pt x="12263" y="29212"/>
                  <a:pt x="11376" y="28653"/>
                  <a:pt x="10552" y="27771"/>
                </a:cubicBezTo>
                <a:cubicBezTo>
                  <a:pt x="10613" y="27703"/>
                  <a:pt x="10676" y="27632"/>
                  <a:pt x="10736" y="27561"/>
                </a:cubicBezTo>
                <a:lnTo>
                  <a:pt x="11017" y="27561"/>
                </a:lnTo>
                <a:cubicBezTo>
                  <a:pt x="11133" y="27561"/>
                  <a:pt x="11228" y="27467"/>
                  <a:pt x="11228" y="27351"/>
                </a:cubicBezTo>
                <a:lnTo>
                  <a:pt x="11228" y="27067"/>
                </a:lnTo>
                <a:cubicBezTo>
                  <a:pt x="11228" y="27035"/>
                  <a:pt x="11219" y="27004"/>
                  <a:pt x="11207" y="26978"/>
                </a:cubicBezTo>
                <a:cubicBezTo>
                  <a:pt x="12395" y="25390"/>
                  <a:pt x="13405" y="23149"/>
                  <a:pt x="14086" y="20512"/>
                </a:cubicBezTo>
                <a:close/>
                <a:moveTo>
                  <a:pt x="1720" y="27738"/>
                </a:moveTo>
                <a:lnTo>
                  <a:pt x="5223" y="29196"/>
                </a:lnTo>
                <a:lnTo>
                  <a:pt x="5223" y="29472"/>
                </a:lnTo>
                <a:cubicBezTo>
                  <a:pt x="5147" y="29478"/>
                  <a:pt x="5070" y="29481"/>
                  <a:pt x="4994" y="29481"/>
                </a:cubicBezTo>
                <a:cubicBezTo>
                  <a:pt x="3889" y="29481"/>
                  <a:pt x="2792" y="28897"/>
                  <a:pt x="1720" y="27738"/>
                </a:cubicBezTo>
                <a:close/>
                <a:moveTo>
                  <a:pt x="10478" y="27847"/>
                </a:moveTo>
                <a:cubicBezTo>
                  <a:pt x="11255" y="28678"/>
                  <a:pt x="12089" y="29226"/>
                  <a:pt x="12955" y="29483"/>
                </a:cubicBezTo>
                <a:cubicBezTo>
                  <a:pt x="12720" y="29524"/>
                  <a:pt x="12485" y="29545"/>
                  <a:pt x="12253" y="29545"/>
                </a:cubicBezTo>
                <a:cubicBezTo>
                  <a:pt x="11348" y="29545"/>
                  <a:pt x="10466" y="29230"/>
                  <a:pt x="9632" y="28611"/>
                </a:cubicBezTo>
                <a:cubicBezTo>
                  <a:pt x="9920" y="28392"/>
                  <a:pt x="10202" y="28137"/>
                  <a:pt x="10478" y="27847"/>
                </a:cubicBezTo>
                <a:close/>
                <a:moveTo>
                  <a:pt x="17065" y="26752"/>
                </a:moveTo>
                <a:lnTo>
                  <a:pt x="17065" y="28442"/>
                </a:lnTo>
                <a:cubicBezTo>
                  <a:pt x="16418" y="28924"/>
                  <a:pt x="15754" y="29257"/>
                  <a:pt x="15093" y="29422"/>
                </a:cubicBezTo>
                <a:cubicBezTo>
                  <a:pt x="14762" y="29504"/>
                  <a:pt x="14433" y="29545"/>
                  <a:pt x="14107" y="29545"/>
                </a:cubicBezTo>
                <a:cubicBezTo>
                  <a:pt x="13873" y="29545"/>
                  <a:pt x="13641" y="29524"/>
                  <a:pt x="13411" y="29483"/>
                </a:cubicBezTo>
                <a:cubicBezTo>
                  <a:pt x="14673" y="29123"/>
                  <a:pt x="15941" y="28171"/>
                  <a:pt x="17065" y="26752"/>
                </a:cubicBezTo>
                <a:close/>
                <a:moveTo>
                  <a:pt x="30428" y="1"/>
                </a:moveTo>
                <a:cubicBezTo>
                  <a:pt x="30226" y="1"/>
                  <a:pt x="30064" y="164"/>
                  <a:pt x="30064" y="364"/>
                </a:cubicBezTo>
                <a:lnTo>
                  <a:pt x="30064" y="4120"/>
                </a:lnTo>
                <a:lnTo>
                  <a:pt x="26971" y="4120"/>
                </a:lnTo>
                <a:lnTo>
                  <a:pt x="26971" y="3357"/>
                </a:lnTo>
                <a:lnTo>
                  <a:pt x="27918" y="3357"/>
                </a:lnTo>
                <a:cubicBezTo>
                  <a:pt x="27918" y="2752"/>
                  <a:pt x="27428" y="2262"/>
                  <a:pt x="26822" y="2262"/>
                </a:cubicBezTo>
                <a:cubicBezTo>
                  <a:pt x="26217" y="2262"/>
                  <a:pt x="25727" y="2752"/>
                  <a:pt x="25727" y="3357"/>
                </a:cubicBezTo>
                <a:lnTo>
                  <a:pt x="26673" y="3357"/>
                </a:lnTo>
                <a:lnTo>
                  <a:pt x="26673" y="4120"/>
                </a:lnTo>
                <a:lnTo>
                  <a:pt x="24114" y="4120"/>
                </a:lnTo>
                <a:lnTo>
                  <a:pt x="24114" y="3357"/>
                </a:lnTo>
                <a:lnTo>
                  <a:pt x="25060" y="3357"/>
                </a:lnTo>
                <a:cubicBezTo>
                  <a:pt x="25060" y="2752"/>
                  <a:pt x="24570" y="2262"/>
                  <a:pt x="23965" y="2262"/>
                </a:cubicBezTo>
                <a:cubicBezTo>
                  <a:pt x="23360" y="2262"/>
                  <a:pt x="22870" y="2752"/>
                  <a:pt x="22870" y="3357"/>
                </a:cubicBezTo>
                <a:lnTo>
                  <a:pt x="23816" y="3357"/>
                </a:lnTo>
                <a:lnTo>
                  <a:pt x="23816" y="4120"/>
                </a:lnTo>
                <a:lnTo>
                  <a:pt x="22261" y="4120"/>
                </a:lnTo>
                <a:cubicBezTo>
                  <a:pt x="22080" y="4120"/>
                  <a:pt x="21933" y="4267"/>
                  <a:pt x="21933" y="4448"/>
                </a:cubicBezTo>
                <a:lnTo>
                  <a:pt x="21933" y="4890"/>
                </a:lnTo>
                <a:cubicBezTo>
                  <a:pt x="21933" y="5071"/>
                  <a:pt x="22080" y="5218"/>
                  <a:pt x="22261" y="5218"/>
                </a:cubicBezTo>
                <a:lnTo>
                  <a:pt x="23801" y="5218"/>
                </a:lnTo>
                <a:cubicBezTo>
                  <a:pt x="23432" y="9242"/>
                  <a:pt x="22475" y="13010"/>
                  <a:pt x="21088" y="15877"/>
                </a:cubicBezTo>
                <a:cubicBezTo>
                  <a:pt x="20974" y="16114"/>
                  <a:pt x="20857" y="16342"/>
                  <a:pt x="20738" y="16564"/>
                </a:cubicBezTo>
                <a:cubicBezTo>
                  <a:pt x="20678" y="16551"/>
                  <a:pt x="20617" y="16544"/>
                  <a:pt x="20553" y="16544"/>
                </a:cubicBezTo>
                <a:cubicBezTo>
                  <a:pt x="20085" y="16544"/>
                  <a:pt x="19706" y="16923"/>
                  <a:pt x="19706" y="17390"/>
                </a:cubicBezTo>
                <a:lnTo>
                  <a:pt x="20266" y="17390"/>
                </a:lnTo>
                <a:cubicBezTo>
                  <a:pt x="20136" y="17604"/>
                  <a:pt x="20003" y="17809"/>
                  <a:pt x="19870" y="18005"/>
                </a:cubicBezTo>
                <a:lnTo>
                  <a:pt x="18006" y="18005"/>
                </a:lnTo>
                <a:lnTo>
                  <a:pt x="18006" y="15103"/>
                </a:lnTo>
                <a:cubicBezTo>
                  <a:pt x="18006" y="14947"/>
                  <a:pt x="17879" y="14822"/>
                  <a:pt x="17724" y="14822"/>
                </a:cubicBezTo>
                <a:lnTo>
                  <a:pt x="17346" y="14822"/>
                </a:lnTo>
                <a:cubicBezTo>
                  <a:pt x="17191" y="14822"/>
                  <a:pt x="17065" y="14947"/>
                  <a:pt x="17065" y="15103"/>
                </a:cubicBezTo>
                <a:lnTo>
                  <a:pt x="17065" y="18005"/>
                </a:lnTo>
                <a:lnTo>
                  <a:pt x="14676" y="18005"/>
                </a:lnTo>
                <a:lnTo>
                  <a:pt x="14676" y="17415"/>
                </a:lnTo>
                <a:lnTo>
                  <a:pt x="15406" y="17415"/>
                </a:lnTo>
                <a:cubicBezTo>
                  <a:pt x="15406" y="16948"/>
                  <a:pt x="15027" y="16568"/>
                  <a:pt x="14560" y="16568"/>
                </a:cubicBezTo>
                <a:cubicBezTo>
                  <a:pt x="14092" y="16568"/>
                  <a:pt x="13713" y="16948"/>
                  <a:pt x="13713" y="17415"/>
                </a:cubicBezTo>
                <a:lnTo>
                  <a:pt x="14445" y="17415"/>
                </a:lnTo>
                <a:lnTo>
                  <a:pt x="14445" y="18005"/>
                </a:lnTo>
                <a:lnTo>
                  <a:pt x="12468" y="18005"/>
                </a:lnTo>
                <a:lnTo>
                  <a:pt x="12468" y="17415"/>
                </a:lnTo>
                <a:lnTo>
                  <a:pt x="13199" y="17415"/>
                </a:lnTo>
                <a:cubicBezTo>
                  <a:pt x="13199" y="16948"/>
                  <a:pt x="12820" y="16568"/>
                  <a:pt x="12353" y="16568"/>
                </a:cubicBezTo>
                <a:cubicBezTo>
                  <a:pt x="11885" y="16568"/>
                  <a:pt x="11506" y="16948"/>
                  <a:pt x="11506" y="17415"/>
                </a:cubicBezTo>
                <a:lnTo>
                  <a:pt x="12237" y="17415"/>
                </a:lnTo>
                <a:lnTo>
                  <a:pt x="12237" y="18005"/>
                </a:lnTo>
                <a:lnTo>
                  <a:pt x="11037" y="18005"/>
                </a:lnTo>
                <a:cubicBezTo>
                  <a:pt x="10896" y="18005"/>
                  <a:pt x="10783" y="18118"/>
                  <a:pt x="10783" y="18259"/>
                </a:cubicBezTo>
                <a:lnTo>
                  <a:pt x="10783" y="18600"/>
                </a:lnTo>
                <a:cubicBezTo>
                  <a:pt x="10783" y="18739"/>
                  <a:pt x="10896" y="18853"/>
                  <a:pt x="11037" y="18853"/>
                </a:cubicBezTo>
                <a:lnTo>
                  <a:pt x="12013" y="18853"/>
                </a:lnTo>
                <a:cubicBezTo>
                  <a:pt x="11490" y="21545"/>
                  <a:pt x="10653" y="23911"/>
                  <a:pt x="9633" y="25722"/>
                </a:cubicBezTo>
                <a:cubicBezTo>
                  <a:pt x="9408" y="25839"/>
                  <a:pt x="9254" y="26074"/>
                  <a:pt x="9254" y="26346"/>
                </a:cubicBezTo>
                <a:lnTo>
                  <a:pt x="9260" y="26346"/>
                </a:lnTo>
                <a:cubicBezTo>
                  <a:pt x="9148" y="26521"/>
                  <a:pt x="9035" y="26693"/>
                  <a:pt x="8920" y="26856"/>
                </a:cubicBezTo>
                <a:lnTo>
                  <a:pt x="8218" y="26856"/>
                </a:lnTo>
                <a:lnTo>
                  <a:pt x="8218" y="26346"/>
                </a:lnTo>
                <a:lnTo>
                  <a:pt x="8826" y="26346"/>
                </a:lnTo>
                <a:cubicBezTo>
                  <a:pt x="8826" y="25956"/>
                  <a:pt x="8511" y="25642"/>
                  <a:pt x="8123" y="25642"/>
                </a:cubicBezTo>
                <a:cubicBezTo>
                  <a:pt x="7734" y="25642"/>
                  <a:pt x="7419" y="25956"/>
                  <a:pt x="7419" y="26346"/>
                </a:cubicBezTo>
                <a:lnTo>
                  <a:pt x="8027" y="26346"/>
                </a:lnTo>
                <a:lnTo>
                  <a:pt x="8027" y="26856"/>
                </a:lnTo>
                <a:lnTo>
                  <a:pt x="6005" y="26856"/>
                </a:lnTo>
                <a:lnTo>
                  <a:pt x="6005" y="24444"/>
                </a:lnTo>
                <a:cubicBezTo>
                  <a:pt x="6005" y="24314"/>
                  <a:pt x="5900" y="24210"/>
                  <a:pt x="5771" y="24210"/>
                </a:cubicBezTo>
                <a:lnTo>
                  <a:pt x="5456" y="24210"/>
                </a:lnTo>
                <a:cubicBezTo>
                  <a:pt x="5328" y="24210"/>
                  <a:pt x="5223" y="24314"/>
                  <a:pt x="5223" y="24444"/>
                </a:cubicBezTo>
                <a:lnTo>
                  <a:pt x="5223" y="26856"/>
                </a:lnTo>
                <a:lnTo>
                  <a:pt x="3237" y="26856"/>
                </a:lnTo>
                <a:lnTo>
                  <a:pt x="3237" y="26366"/>
                </a:lnTo>
                <a:lnTo>
                  <a:pt x="3844" y="26366"/>
                </a:lnTo>
                <a:cubicBezTo>
                  <a:pt x="3844" y="25977"/>
                  <a:pt x="3530" y="25662"/>
                  <a:pt x="3141" y="25662"/>
                </a:cubicBezTo>
                <a:cubicBezTo>
                  <a:pt x="2752" y="25662"/>
                  <a:pt x="2437" y="25977"/>
                  <a:pt x="2437" y="26366"/>
                </a:cubicBezTo>
                <a:lnTo>
                  <a:pt x="3045" y="26366"/>
                </a:lnTo>
                <a:lnTo>
                  <a:pt x="3045" y="26856"/>
                </a:lnTo>
                <a:lnTo>
                  <a:pt x="1401" y="26856"/>
                </a:lnTo>
                <a:lnTo>
                  <a:pt x="1401" y="26366"/>
                </a:lnTo>
                <a:lnTo>
                  <a:pt x="2009" y="26366"/>
                </a:lnTo>
                <a:cubicBezTo>
                  <a:pt x="2009" y="25977"/>
                  <a:pt x="1694" y="25662"/>
                  <a:pt x="1305" y="25662"/>
                </a:cubicBezTo>
                <a:cubicBezTo>
                  <a:pt x="916" y="25662"/>
                  <a:pt x="602" y="25977"/>
                  <a:pt x="602" y="26366"/>
                </a:cubicBezTo>
                <a:lnTo>
                  <a:pt x="1209" y="26366"/>
                </a:lnTo>
                <a:lnTo>
                  <a:pt x="1209" y="26856"/>
                </a:lnTo>
                <a:lnTo>
                  <a:pt x="211" y="26856"/>
                </a:lnTo>
                <a:cubicBezTo>
                  <a:pt x="94" y="26856"/>
                  <a:pt x="1" y="26950"/>
                  <a:pt x="1" y="27067"/>
                </a:cubicBezTo>
                <a:lnTo>
                  <a:pt x="1" y="27351"/>
                </a:lnTo>
                <a:cubicBezTo>
                  <a:pt x="1" y="27468"/>
                  <a:pt x="94" y="27561"/>
                  <a:pt x="211" y="27561"/>
                </a:cubicBezTo>
                <a:lnTo>
                  <a:pt x="1296" y="27561"/>
                </a:lnTo>
                <a:lnTo>
                  <a:pt x="1495" y="27644"/>
                </a:lnTo>
                <a:cubicBezTo>
                  <a:pt x="2634" y="28935"/>
                  <a:pt x="3805" y="29586"/>
                  <a:pt x="4991" y="29586"/>
                </a:cubicBezTo>
                <a:cubicBezTo>
                  <a:pt x="5068" y="29586"/>
                  <a:pt x="5145" y="29583"/>
                  <a:pt x="5222" y="29578"/>
                </a:cubicBezTo>
                <a:lnTo>
                  <a:pt x="5222" y="58992"/>
                </a:lnTo>
                <a:lnTo>
                  <a:pt x="4430" y="58992"/>
                </a:lnTo>
                <a:cubicBezTo>
                  <a:pt x="4175" y="58992"/>
                  <a:pt x="3969" y="59183"/>
                  <a:pt x="3969" y="59420"/>
                </a:cubicBezTo>
                <a:lnTo>
                  <a:pt x="3969" y="69999"/>
                </a:lnTo>
                <a:cubicBezTo>
                  <a:pt x="3969" y="70236"/>
                  <a:pt x="4175" y="70427"/>
                  <a:pt x="4430" y="70427"/>
                </a:cubicBezTo>
                <a:lnTo>
                  <a:pt x="6796" y="70427"/>
                </a:lnTo>
                <a:cubicBezTo>
                  <a:pt x="7052" y="70427"/>
                  <a:pt x="7259" y="70236"/>
                  <a:pt x="7259" y="69999"/>
                </a:cubicBezTo>
                <a:lnTo>
                  <a:pt x="7259" y="59420"/>
                </a:lnTo>
                <a:cubicBezTo>
                  <a:pt x="7259" y="59183"/>
                  <a:pt x="7052" y="58992"/>
                  <a:pt x="6796" y="58992"/>
                </a:cubicBezTo>
                <a:lnTo>
                  <a:pt x="6004" y="58992"/>
                </a:lnTo>
                <a:lnTo>
                  <a:pt x="6004" y="29427"/>
                </a:lnTo>
                <a:cubicBezTo>
                  <a:pt x="6054" y="29412"/>
                  <a:pt x="6104" y="29394"/>
                  <a:pt x="6153" y="29377"/>
                </a:cubicBezTo>
                <a:cubicBezTo>
                  <a:pt x="6493" y="29480"/>
                  <a:pt x="6835" y="29533"/>
                  <a:pt x="7177" y="29533"/>
                </a:cubicBezTo>
                <a:cubicBezTo>
                  <a:pt x="7455" y="29533"/>
                  <a:pt x="7731" y="29499"/>
                  <a:pt x="8008" y="29430"/>
                </a:cubicBezTo>
                <a:cubicBezTo>
                  <a:pt x="8531" y="29300"/>
                  <a:pt x="9045" y="29044"/>
                  <a:pt x="9545" y="28678"/>
                </a:cubicBezTo>
                <a:cubicBezTo>
                  <a:pt x="10404" y="29322"/>
                  <a:pt x="11314" y="29651"/>
                  <a:pt x="12250" y="29651"/>
                </a:cubicBezTo>
                <a:cubicBezTo>
                  <a:pt x="12558" y="29651"/>
                  <a:pt x="12869" y="29614"/>
                  <a:pt x="13183" y="29542"/>
                </a:cubicBezTo>
                <a:cubicBezTo>
                  <a:pt x="13486" y="29613"/>
                  <a:pt x="13791" y="29651"/>
                  <a:pt x="14100" y="29651"/>
                </a:cubicBezTo>
                <a:cubicBezTo>
                  <a:pt x="14437" y="29651"/>
                  <a:pt x="14776" y="29609"/>
                  <a:pt x="15118" y="29524"/>
                </a:cubicBezTo>
                <a:cubicBezTo>
                  <a:pt x="15770" y="29361"/>
                  <a:pt x="16426" y="29037"/>
                  <a:pt x="17065" y="28570"/>
                </a:cubicBezTo>
                <a:lnTo>
                  <a:pt x="17065" y="56662"/>
                </a:lnTo>
                <a:lnTo>
                  <a:pt x="16111" y="56662"/>
                </a:lnTo>
                <a:cubicBezTo>
                  <a:pt x="15805" y="56662"/>
                  <a:pt x="15555" y="56892"/>
                  <a:pt x="15555" y="57177"/>
                </a:cubicBezTo>
                <a:lnTo>
                  <a:pt x="15555" y="69902"/>
                </a:lnTo>
                <a:cubicBezTo>
                  <a:pt x="15555" y="70186"/>
                  <a:pt x="15805" y="70416"/>
                  <a:pt x="16111" y="70416"/>
                </a:cubicBezTo>
                <a:lnTo>
                  <a:pt x="18958" y="70416"/>
                </a:lnTo>
                <a:cubicBezTo>
                  <a:pt x="19264" y="70416"/>
                  <a:pt x="19513" y="70186"/>
                  <a:pt x="19513" y="69902"/>
                </a:cubicBezTo>
                <a:lnTo>
                  <a:pt x="19513" y="57177"/>
                </a:lnTo>
                <a:cubicBezTo>
                  <a:pt x="19513" y="56892"/>
                  <a:pt x="19264" y="56662"/>
                  <a:pt x="18958" y="56662"/>
                </a:cubicBezTo>
                <a:lnTo>
                  <a:pt x="18005" y="56662"/>
                </a:lnTo>
                <a:lnTo>
                  <a:pt x="18005" y="27771"/>
                </a:lnTo>
                <a:cubicBezTo>
                  <a:pt x="18568" y="27219"/>
                  <a:pt x="19107" y="26556"/>
                  <a:pt x="19607" y="25794"/>
                </a:cubicBezTo>
                <a:cubicBezTo>
                  <a:pt x="20659" y="24189"/>
                  <a:pt x="21505" y="22202"/>
                  <a:pt x="22051" y="20083"/>
                </a:cubicBezTo>
                <a:cubicBezTo>
                  <a:pt x="22778" y="20682"/>
                  <a:pt x="23605" y="20994"/>
                  <a:pt x="24498" y="20994"/>
                </a:cubicBezTo>
                <a:cubicBezTo>
                  <a:pt x="24800" y="20994"/>
                  <a:pt x="25111" y="20959"/>
                  <a:pt x="25427" y="20887"/>
                </a:cubicBezTo>
                <a:cubicBezTo>
                  <a:pt x="25489" y="20872"/>
                  <a:pt x="25550" y="20857"/>
                  <a:pt x="25612" y="20840"/>
                </a:cubicBezTo>
                <a:cubicBezTo>
                  <a:pt x="25969" y="20942"/>
                  <a:pt x="26342" y="20995"/>
                  <a:pt x="26727" y="20995"/>
                </a:cubicBezTo>
                <a:cubicBezTo>
                  <a:pt x="27068" y="20995"/>
                  <a:pt x="27420" y="20955"/>
                  <a:pt x="27780" y="20872"/>
                </a:cubicBezTo>
                <a:cubicBezTo>
                  <a:pt x="28531" y="20701"/>
                  <a:pt x="29302" y="20353"/>
                  <a:pt x="30063" y="19846"/>
                </a:cubicBezTo>
                <a:lnTo>
                  <a:pt x="30063" y="54153"/>
                </a:lnTo>
                <a:lnTo>
                  <a:pt x="28830" y="54153"/>
                </a:lnTo>
                <a:cubicBezTo>
                  <a:pt x="28432" y="54153"/>
                  <a:pt x="28111" y="54451"/>
                  <a:pt x="28111" y="54819"/>
                </a:cubicBezTo>
                <a:lnTo>
                  <a:pt x="28111" y="71289"/>
                </a:lnTo>
                <a:cubicBezTo>
                  <a:pt x="28111" y="71657"/>
                  <a:pt x="28432" y="71956"/>
                  <a:pt x="28830" y="71956"/>
                </a:cubicBezTo>
                <a:lnTo>
                  <a:pt x="32514" y="71956"/>
                </a:lnTo>
                <a:cubicBezTo>
                  <a:pt x="32911" y="71956"/>
                  <a:pt x="33234" y="71657"/>
                  <a:pt x="33234" y="71289"/>
                </a:cubicBezTo>
                <a:lnTo>
                  <a:pt x="33234" y="54819"/>
                </a:lnTo>
                <a:cubicBezTo>
                  <a:pt x="33234" y="54451"/>
                  <a:pt x="32911" y="54153"/>
                  <a:pt x="32514" y="54153"/>
                </a:cubicBezTo>
                <a:lnTo>
                  <a:pt x="31280" y="54153"/>
                </a:lnTo>
                <a:lnTo>
                  <a:pt x="31280" y="18891"/>
                </a:lnTo>
                <a:cubicBezTo>
                  <a:pt x="34159" y="16286"/>
                  <a:pt x="36688" y="11427"/>
                  <a:pt x="37293" y="5260"/>
                </a:cubicBezTo>
                <a:lnTo>
                  <a:pt x="37394" y="5218"/>
                </a:lnTo>
                <a:lnTo>
                  <a:pt x="39083" y="5218"/>
                </a:lnTo>
                <a:cubicBezTo>
                  <a:pt x="39265" y="5218"/>
                  <a:pt x="39412" y="5071"/>
                  <a:pt x="39412" y="4890"/>
                </a:cubicBezTo>
                <a:lnTo>
                  <a:pt x="39412" y="4448"/>
                </a:lnTo>
                <a:cubicBezTo>
                  <a:pt x="39412" y="4267"/>
                  <a:pt x="39265" y="4120"/>
                  <a:pt x="39084" y="4120"/>
                </a:cubicBezTo>
                <a:lnTo>
                  <a:pt x="37585" y="4120"/>
                </a:lnTo>
                <a:lnTo>
                  <a:pt x="37585" y="3325"/>
                </a:lnTo>
                <a:lnTo>
                  <a:pt x="38531" y="3325"/>
                </a:lnTo>
                <a:cubicBezTo>
                  <a:pt x="38531" y="2719"/>
                  <a:pt x="38040" y="2229"/>
                  <a:pt x="37435" y="2229"/>
                </a:cubicBezTo>
                <a:cubicBezTo>
                  <a:pt x="36831" y="2229"/>
                  <a:pt x="36340" y="2720"/>
                  <a:pt x="36340" y="3325"/>
                </a:cubicBezTo>
                <a:lnTo>
                  <a:pt x="37286" y="3325"/>
                </a:lnTo>
                <a:lnTo>
                  <a:pt x="37286" y="4120"/>
                </a:lnTo>
                <a:lnTo>
                  <a:pt x="34728" y="4120"/>
                </a:lnTo>
                <a:lnTo>
                  <a:pt x="34728" y="3325"/>
                </a:lnTo>
                <a:lnTo>
                  <a:pt x="35674" y="3325"/>
                </a:lnTo>
                <a:cubicBezTo>
                  <a:pt x="35674" y="2719"/>
                  <a:pt x="35184" y="2229"/>
                  <a:pt x="34579" y="2229"/>
                </a:cubicBezTo>
                <a:cubicBezTo>
                  <a:pt x="33973" y="2229"/>
                  <a:pt x="33482" y="2720"/>
                  <a:pt x="33482" y="3325"/>
                </a:cubicBezTo>
                <a:lnTo>
                  <a:pt x="34429" y="3325"/>
                </a:lnTo>
                <a:lnTo>
                  <a:pt x="34429" y="4120"/>
                </a:lnTo>
                <a:lnTo>
                  <a:pt x="31282" y="4120"/>
                </a:lnTo>
                <a:lnTo>
                  <a:pt x="31282" y="364"/>
                </a:lnTo>
                <a:cubicBezTo>
                  <a:pt x="31282" y="164"/>
                  <a:pt x="31118" y="1"/>
                  <a:pt x="30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nvGrpSpPr>
          <p:cNvPr id="483" name="Google Shape;483;p24"/>
          <p:cNvGrpSpPr/>
          <p:nvPr/>
        </p:nvGrpSpPr>
        <p:grpSpPr>
          <a:xfrm>
            <a:off x="471725" y="298000"/>
            <a:ext cx="241500" cy="241500"/>
            <a:chOff x="-1752450" y="4362450"/>
            <a:chExt cx="241500" cy="241500"/>
          </a:xfrm>
        </p:grpSpPr>
        <p:sp>
          <p:nvSpPr>
            <p:cNvPr id="484" name="Google Shape;484;p24"/>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4"/>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24"/>
          <p:cNvGrpSpPr/>
          <p:nvPr/>
        </p:nvGrpSpPr>
        <p:grpSpPr>
          <a:xfrm flipH="1">
            <a:off x="7687825" y="298000"/>
            <a:ext cx="742950" cy="76200"/>
            <a:chOff x="2647950" y="4676775"/>
            <a:chExt cx="742950" cy="76200"/>
          </a:xfrm>
        </p:grpSpPr>
        <p:sp>
          <p:nvSpPr>
            <p:cNvPr id="487" name="Google Shape;487;p24"/>
            <p:cNvSpPr/>
            <p:nvPr/>
          </p:nvSpPr>
          <p:spPr>
            <a:xfrm>
              <a:off x="26479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p:nvPr/>
          </p:nvSpPr>
          <p:spPr>
            <a:xfrm>
              <a:off x="28702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4"/>
            <p:cNvSpPr/>
            <p:nvPr/>
          </p:nvSpPr>
          <p:spPr>
            <a:xfrm>
              <a:off x="30924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4"/>
            <p:cNvSpPr/>
            <p:nvPr/>
          </p:nvSpPr>
          <p:spPr>
            <a:xfrm>
              <a:off x="33147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91" name="Shape 491"/>
        <p:cNvGrpSpPr/>
        <p:nvPr/>
      </p:nvGrpSpPr>
      <p:grpSpPr>
        <a:xfrm>
          <a:off x="0" y="0"/>
          <a:ext cx="0" cy="0"/>
          <a:chOff x="0" y="0"/>
          <a:chExt cx="0" cy="0"/>
        </a:xfrm>
      </p:grpSpPr>
      <p:grpSp>
        <p:nvGrpSpPr>
          <p:cNvPr id="492" name="Google Shape;492;p25"/>
          <p:cNvGrpSpPr/>
          <p:nvPr/>
        </p:nvGrpSpPr>
        <p:grpSpPr>
          <a:xfrm flipH="1">
            <a:off x="8430775" y="298000"/>
            <a:ext cx="241500" cy="241500"/>
            <a:chOff x="-1752450" y="4362450"/>
            <a:chExt cx="241500" cy="241500"/>
          </a:xfrm>
        </p:grpSpPr>
        <p:sp>
          <p:nvSpPr>
            <p:cNvPr id="493" name="Google Shape;493;p25"/>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5"/>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25"/>
          <p:cNvGrpSpPr/>
          <p:nvPr/>
        </p:nvGrpSpPr>
        <p:grpSpPr>
          <a:xfrm>
            <a:off x="713225" y="4803325"/>
            <a:ext cx="742950" cy="76200"/>
            <a:chOff x="2647950" y="4676775"/>
            <a:chExt cx="742950" cy="76200"/>
          </a:xfrm>
        </p:grpSpPr>
        <p:sp>
          <p:nvSpPr>
            <p:cNvPr id="496" name="Google Shape;496;p25"/>
            <p:cNvSpPr/>
            <p:nvPr/>
          </p:nvSpPr>
          <p:spPr>
            <a:xfrm>
              <a:off x="26479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5"/>
            <p:cNvSpPr/>
            <p:nvPr/>
          </p:nvSpPr>
          <p:spPr>
            <a:xfrm>
              <a:off x="28702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5"/>
            <p:cNvSpPr/>
            <p:nvPr/>
          </p:nvSpPr>
          <p:spPr>
            <a:xfrm>
              <a:off x="30924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5"/>
            <p:cNvSpPr/>
            <p:nvPr/>
          </p:nvSpPr>
          <p:spPr>
            <a:xfrm>
              <a:off x="33147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25"/>
          <p:cNvGrpSpPr/>
          <p:nvPr/>
        </p:nvGrpSpPr>
        <p:grpSpPr>
          <a:xfrm flipH="1">
            <a:off x="5576898" y="1604199"/>
            <a:ext cx="3095380" cy="3539601"/>
            <a:chOff x="123998" y="1604199"/>
            <a:chExt cx="3095380" cy="3539601"/>
          </a:xfrm>
        </p:grpSpPr>
        <p:grpSp>
          <p:nvGrpSpPr>
            <p:cNvPr id="501" name="Google Shape;501;p25"/>
            <p:cNvGrpSpPr/>
            <p:nvPr/>
          </p:nvGrpSpPr>
          <p:grpSpPr>
            <a:xfrm>
              <a:off x="123998" y="1604199"/>
              <a:ext cx="1665589" cy="3538917"/>
              <a:chOff x="3733925" y="3400424"/>
              <a:chExt cx="1079728" cy="2294274"/>
            </a:xfrm>
          </p:grpSpPr>
          <p:sp>
            <p:nvSpPr>
              <p:cNvPr id="502" name="Google Shape;502;p25"/>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5"/>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5"/>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5"/>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25"/>
            <p:cNvGrpSpPr/>
            <p:nvPr/>
          </p:nvGrpSpPr>
          <p:grpSpPr>
            <a:xfrm>
              <a:off x="1415091" y="2586831"/>
              <a:ext cx="1203249" cy="2556968"/>
              <a:chOff x="3733925" y="3400424"/>
              <a:chExt cx="1079728" cy="2294274"/>
            </a:xfrm>
          </p:grpSpPr>
          <p:sp>
            <p:nvSpPr>
              <p:cNvPr id="507" name="Google Shape;507;p25"/>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5"/>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5"/>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5"/>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 name="Google Shape;511;p25"/>
            <p:cNvSpPr/>
            <p:nvPr/>
          </p:nvSpPr>
          <p:spPr>
            <a:xfrm>
              <a:off x="233272" y="1668407"/>
              <a:ext cx="1212175" cy="965991"/>
            </a:xfrm>
            <a:custGeom>
              <a:rect b="b" l="l" r="r" t="t"/>
              <a:pathLst>
                <a:path extrusionOk="0" h="25050" w="31432">
                  <a:moveTo>
                    <a:pt x="0" y="0"/>
                  </a:moveTo>
                  <a:cubicBezTo>
                    <a:pt x="8720" y="10171"/>
                    <a:pt x="18137" y="23393"/>
                    <a:pt x="31432" y="25050"/>
                  </a:cubicBezTo>
                </a:path>
              </a:pathLst>
            </a:custGeom>
            <a:noFill/>
            <a:ln cap="flat" cmpd="sng" w="9525">
              <a:solidFill>
                <a:schemeClr val="accent1"/>
              </a:solidFill>
              <a:prstDash val="solid"/>
              <a:round/>
              <a:headEnd len="med" w="med" type="none"/>
              <a:tailEnd len="med" w="med" type="none"/>
            </a:ln>
          </p:spPr>
        </p:sp>
        <p:sp>
          <p:nvSpPr>
            <p:cNvPr id="512" name="Google Shape;512;p25"/>
            <p:cNvSpPr/>
            <p:nvPr/>
          </p:nvSpPr>
          <p:spPr>
            <a:xfrm>
              <a:off x="218575" y="1657375"/>
              <a:ext cx="2342385" cy="966016"/>
            </a:xfrm>
            <a:custGeom>
              <a:rect b="b" l="l" r="r" t="t"/>
              <a:pathLst>
                <a:path extrusionOk="0" h="24670" w="58769">
                  <a:moveTo>
                    <a:pt x="0" y="0"/>
                  </a:moveTo>
                  <a:cubicBezTo>
                    <a:pt x="16766" y="13049"/>
                    <a:pt x="39766" y="15169"/>
                    <a:pt x="58769" y="24670"/>
                  </a:cubicBezTo>
                </a:path>
              </a:pathLst>
            </a:custGeom>
            <a:noFill/>
            <a:ln cap="flat" cmpd="sng" w="9525">
              <a:solidFill>
                <a:schemeClr val="accent1"/>
              </a:solidFill>
              <a:prstDash val="solid"/>
              <a:round/>
              <a:headEnd len="med" w="med" type="none"/>
              <a:tailEnd len="med" w="med" type="none"/>
            </a:ln>
          </p:spPr>
        </p:sp>
        <p:sp>
          <p:nvSpPr>
            <p:cNvPr id="513" name="Google Shape;513;p25"/>
            <p:cNvSpPr/>
            <p:nvPr/>
          </p:nvSpPr>
          <p:spPr>
            <a:xfrm>
              <a:off x="1489480" y="1661050"/>
              <a:ext cx="203630" cy="966016"/>
            </a:xfrm>
            <a:custGeom>
              <a:rect b="b" l="l" r="r" t="t"/>
              <a:pathLst>
                <a:path extrusionOk="0" h="24670" w="7184">
                  <a:moveTo>
                    <a:pt x="7049" y="0"/>
                  </a:moveTo>
                  <a:cubicBezTo>
                    <a:pt x="7897" y="8510"/>
                    <a:pt x="3825" y="17020"/>
                    <a:pt x="0" y="24670"/>
                  </a:cubicBezTo>
                </a:path>
              </a:pathLst>
            </a:custGeom>
            <a:noFill/>
            <a:ln cap="flat" cmpd="sng" w="9525">
              <a:solidFill>
                <a:schemeClr val="accent1"/>
              </a:solidFill>
              <a:prstDash val="solid"/>
              <a:round/>
              <a:headEnd len="med" w="med" type="none"/>
              <a:tailEnd len="med" w="med" type="none"/>
            </a:ln>
          </p:spPr>
        </p:sp>
        <p:sp>
          <p:nvSpPr>
            <p:cNvPr id="514" name="Google Shape;514;p25"/>
            <p:cNvSpPr/>
            <p:nvPr/>
          </p:nvSpPr>
          <p:spPr>
            <a:xfrm>
              <a:off x="1702600" y="1719800"/>
              <a:ext cx="858354" cy="914591"/>
            </a:xfrm>
            <a:custGeom>
              <a:rect b="b" l="l" r="r" t="t"/>
              <a:pathLst>
                <a:path extrusionOk="0" h="23241" w="20193">
                  <a:moveTo>
                    <a:pt x="20193" y="23241"/>
                  </a:moveTo>
                  <a:cubicBezTo>
                    <a:pt x="15103" y="14330"/>
                    <a:pt x="3239" y="9738"/>
                    <a:pt x="0" y="0"/>
                  </a:cubicBezTo>
                </a:path>
              </a:pathLst>
            </a:custGeom>
            <a:noFill/>
            <a:ln cap="flat" cmpd="sng" w="9525">
              <a:solidFill>
                <a:schemeClr val="accent1"/>
              </a:solidFill>
              <a:prstDash val="solid"/>
              <a:round/>
              <a:headEnd len="med" w="med" type="none"/>
              <a:tailEnd len="med" w="med" type="none"/>
            </a:ln>
          </p:spPr>
        </p:sp>
        <p:grpSp>
          <p:nvGrpSpPr>
            <p:cNvPr id="515" name="Google Shape;515;p25"/>
            <p:cNvGrpSpPr/>
            <p:nvPr/>
          </p:nvGrpSpPr>
          <p:grpSpPr>
            <a:xfrm>
              <a:off x="2243844" y="3070646"/>
              <a:ext cx="975534" cy="2073106"/>
              <a:chOff x="3733925" y="3400424"/>
              <a:chExt cx="1079728" cy="2294274"/>
            </a:xfrm>
          </p:grpSpPr>
          <p:sp>
            <p:nvSpPr>
              <p:cNvPr id="516" name="Google Shape;516;p25"/>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5"/>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5"/>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5"/>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 name="Google Shape;520;p25"/>
            <p:cNvSpPr/>
            <p:nvPr/>
          </p:nvSpPr>
          <p:spPr>
            <a:xfrm>
              <a:off x="1483525" y="2631275"/>
              <a:ext cx="804850" cy="459600"/>
            </a:xfrm>
            <a:custGeom>
              <a:rect b="b" l="l" r="r" t="t"/>
              <a:pathLst>
                <a:path extrusionOk="0" h="18384" w="32194">
                  <a:moveTo>
                    <a:pt x="0" y="0"/>
                  </a:moveTo>
                  <a:cubicBezTo>
                    <a:pt x="7086" y="10124"/>
                    <a:pt x="19933" y="16839"/>
                    <a:pt x="32194" y="18384"/>
                  </a:cubicBezTo>
                </a:path>
              </a:pathLst>
            </a:custGeom>
            <a:noFill/>
            <a:ln cap="flat" cmpd="sng" w="9525">
              <a:solidFill>
                <a:schemeClr val="accent1"/>
              </a:solidFill>
              <a:prstDash val="solid"/>
              <a:round/>
              <a:headEnd len="med" w="med" type="none"/>
              <a:tailEnd len="med" w="med" type="none"/>
            </a:ln>
          </p:spPr>
        </p:sp>
        <p:sp>
          <p:nvSpPr>
            <p:cNvPr id="521" name="Google Shape;521;p25"/>
            <p:cNvSpPr/>
            <p:nvPr/>
          </p:nvSpPr>
          <p:spPr>
            <a:xfrm>
              <a:off x="1476375" y="2631275"/>
              <a:ext cx="1695450" cy="473875"/>
            </a:xfrm>
            <a:custGeom>
              <a:rect b="b" l="l" r="r" t="t"/>
              <a:pathLst>
                <a:path extrusionOk="0" h="18955" w="67818">
                  <a:moveTo>
                    <a:pt x="0" y="0"/>
                  </a:moveTo>
                  <a:cubicBezTo>
                    <a:pt x="17915" y="15166"/>
                    <a:pt x="48712" y="5320"/>
                    <a:pt x="67818" y="18955"/>
                  </a:cubicBezTo>
                </a:path>
              </a:pathLst>
            </a:custGeom>
            <a:noFill/>
            <a:ln cap="flat" cmpd="sng" w="9525">
              <a:solidFill>
                <a:schemeClr val="accent1"/>
              </a:solidFill>
              <a:prstDash val="solid"/>
              <a:round/>
              <a:headEnd len="med" w="med" type="none"/>
              <a:tailEnd len="med" w="med" type="none"/>
            </a:ln>
          </p:spPr>
        </p:sp>
        <p:sp>
          <p:nvSpPr>
            <p:cNvPr id="522" name="Google Shape;522;p25"/>
            <p:cNvSpPr/>
            <p:nvPr/>
          </p:nvSpPr>
          <p:spPr>
            <a:xfrm>
              <a:off x="2297288" y="2631275"/>
              <a:ext cx="257779" cy="473875"/>
            </a:xfrm>
            <a:custGeom>
              <a:rect b="b" l="l" r="r" t="t"/>
              <a:pathLst>
                <a:path extrusionOk="0" h="18955" w="8953">
                  <a:moveTo>
                    <a:pt x="8953" y="0"/>
                  </a:moveTo>
                  <a:cubicBezTo>
                    <a:pt x="4589" y="5458"/>
                    <a:pt x="864" y="12021"/>
                    <a:pt x="0" y="18955"/>
                  </a:cubicBezTo>
                </a:path>
              </a:pathLst>
            </a:custGeom>
            <a:noFill/>
            <a:ln cap="flat" cmpd="sng" w="9525">
              <a:solidFill>
                <a:schemeClr val="accent1"/>
              </a:solidFill>
              <a:prstDash val="solid"/>
              <a:round/>
              <a:headEnd len="med" w="med" type="none"/>
              <a:tailEnd len="med" w="med" type="none"/>
            </a:ln>
          </p:spPr>
        </p:sp>
        <p:sp>
          <p:nvSpPr>
            <p:cNvPr id="523" name="Google Shape;523;p25"/>
            <p:cNvSpPr/>
            <p:nvPr/>
          </p:nvSpPr>
          <p:spPr>
            <a:xfrm>
              <a:off x="2521750" y="2636050"/>
              <a:ext cx="642925" cy="457200"/>
            </a:xfrm>
            <a:custGeom>
              <a:rect b="b" l="l" r="r" t="t"/>
              <a:pathLst>
                <a:path extrusionOk="0" h="18288" w="25717">
                  <a:moveTo>
                    <a:pt x="0" y="0"/>
                  </a:moveTo>
                  <a:cubicBezTo>
                    <a:pt x="6573" y="8212"/>
                    <a:pt x="17159" y="12172"/>
                    <a:pt x="25717" y="18288"/>
                  </a:cubicBezTo>
                </a:path>
              </a:pathLst>
            </a:custGeom>
            <a:noFill/>
            <a:ln cap="flat" cmpd="sng" w="9525">
              <a:solidFill>
                <a:schemeClr val="accent1"/>
              </a:solidFill>
              <a:prstDash val="solid"/>
              <a:round/>
              <a:headEnd len="med" w="med" type="none"/>
              <a:tailEnd len="med" w="med" type="none"/>
            </a:ln>
          </p:spPr>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24" name="Shape 524"/>
        <p:cNvGrpSpPr/>
        <p:nvPr/>
      </p:nvGrpSpPr>
      <p:grpSpPr>
        <a:xfrm>
          <a:off x="0" y="0"/>
          <a:ext cx="0" cy="0"/>
          <a:chOff x="0" y="0"/>
          <a:chExt cx="0" cy="0"/>
        </a:xfrm>
      </p:grpSpPr>
      <p:grpSp>
        <p:nvGrpSpPr>
          <p:cNvPr id="525" name="Google Shape;525;p26"/>
          <p:cNvGrpSpPr/>
          <p:nvPr/>
        </p:nvGrpSpPr>
        <p:grpSpPr>
          <a:xfrm flipH="1">
            <a:off x="8430775" y="298000"/>
            <a:ext cx="241500" cy="241500"/>
            <a:chOff x="-1752450" y="4362450"/>
            <a:chExt cx="241500" cy="241500"/>
          </a:xfrm>
        </p:grpSpPr>
        <p:sp>
          <p:nvSpPr>
            <p:cNvPr id="526" name="Google Shape;526;p26"/>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6"/>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26"/>
          <p:cNvGrpSpPr/>
          <p:nvPr/>
        </p:nvGrpSpPr>
        <p:grpSpPr>
          <a:xfrm>
            <a:off x="4200525" y="4676775"/>
            <a:ext cx="742950" cy="76200"/>
            <a:chOff x="2647950" y="4676775"/>
            <a:chExt cx="742950" cy="76200"/>
          </a:xfrm>
        </p:grpSpPr>
        <p:sp>
          <p:nvSpPr>
            <p:cNvPr id="529" name="Google Shape;529;p26"/>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 name="Google Shape;533;p26"/>
          <p:cNvSpPr/>
          <p:nvPr/>
        </p:nvSpPr>
        <p:spPr>
          <a:xfrm>
            <a:off x="-591375" y="2373325"/>
            <a:ext cx="810550" cy="1540725"/>
          </a:xfrm>
          <a:custGeom>
            <a:rect b="b" l="l" r="r" t="t"/>
            <a:pathLst>
              <a:path extrusionOk="0" h="61629" w="32422">
                <a:moveTo>
                  <a:pt x="0" y="0"/>
                </a:moveTo>
                <a:cubicBezTo>
                  <a:pt x="9403" y="1908"/>
                  <a:pt x="23734" y="1481"/>
                  <a:pt x="26768" y="10583"/>
                </a:cubicBezTo>
                <a:cubicBezTo>
                  <a:pt x="28742" y="16505"/>
                  <a:pt x="26752" y="16863"/>
                  <a:pt x="27701" y="23033"/>
                </a:cubicBezTo>
                <a:cubicBezTo>
                  <a:pt x="28809" y="30233"/>
                  <a:pt x="34237" y="37664"/>
                  <a:pt x="31748" y="44510"/>
                </a:cubicBezTo>
                <a:cubicBezTo>
                  <a:pt x="28990" y="52094"/>
                  <a:pt x="21194" y="56936"/>
                  <a:pt x="14629" y="61629"/>
                </a:cubicBezTo>
              </a:path>
            </a:pathLst>
          </a:custGeom>
          <a:noFill/>
          <a:ln cap="flat" cmpd="sng" w="9525">
            <a:solidFill>
              <a:schemeClr val="accent1"/>
            </a:solidFill>
            <a:prstDash val="solid"/>
            <a:round/>
            <a:headEnd len="med" w="med" type="none"/>
            <a:tailEnd len="med" w="med" type="none"/>
          </a:ln>
        </p:spPr>
      </p:sp>
      <p:sp>
        <p:nvSpPr>
          <p:cNvPr id="534" name="Google Shape;534;p26"/>
          <p:cNvSpPr/>
          <p:nvPr/>
        </p:nvSpPr>
        <p:spPr>
          <a:xfrm>
            <a:off x="-319025" y="1992025"/>
            <a:ext cx="659750" cy="2521175"/>
          </a:xfrm>
          <a:custGeom>
            <a:rect b="b" l="l" r="r" t="t"/>
            <a:pathLst>
              <a:path extrusionOk="0" h="100847" w="26390">
                <a:moveTo>
                  <a:pt x="0" y="0"/>
                </a:moveTo>
                <a:cubicBezTo>
                  <a:pt x="5152" y="1057"/>
                  <a:pt x="11115" y="798"/>
                  <a:pt x="15251" y="4047"/>
                </a:cubicBezTo>
                <a:cubicBezTo>
                  <a:pt x="21202" y="8723"/>
                  <a:pt x="24901" y="16502"/>
                  <a:pt x="26145" y="23967"/>
                </a:cubicBezTo>
                <a:cubicBezTo>
                  <a:pt x="28103" y="35718"/>
                  <a:pt x="14006" y="45669"/>
                  <a:pt x="14006" y="57583"/>
                </a:cubicBezTo>
                <a:cubicBezTo>
                  <a:pt x="14006" y="63817"/>
                  <a:pt x="18804" y="69191"/>
                  <a:pt x="19920" y="75324"/>
                </a:cubicBezTo>
                <a:cubicBezTo>
                  <a:pt x="21675" y="84972"/>
                  <a:pt x="15097" y="100847"/>
                  <a:pt x="5291" y="100847"/>
                </a:cubicBezTo>
              </a:path>
            </a:pathLst>
          </a:custGeom>
          <a:noFill/>
          <a:ln cap="flat" cmpd="sng" w="9525">
            <a:solidFill>
              <a:schemeClr val="accent1"/>
            </a:solidFill>
            <a:prstDash val="solid"/>
            <a:round/>
            <a:headEnd len="med" w="med" type="none"/>
            <a:tailEnd len="med" w="med" type="none"/>
          </a:ln>
        </p:spPr>
      </p:sp>
      <p:sp>
        <p:nvSpPr>
          <p:cNvPr id="535" name="Google Shape;535;p26"/>
          <p:cNvSpPr/>
          <p:nvPr/>
        </p:nvSpPr>
        <p:spPr>
          <a:xfrm>
            <a:off x="6318500" y="-70025"/>
            <a:ext cx="1714300" cy="632625"/>
          </a:xfrm>
          <a:custGeom>
            <a:rect b="b" l="l" r="r" t="t"/>
            <a:pathLst>
              <a:path extrusionOk="0" h="25305" w="68572">
                <a:moveTo>
                  <a:pt x="0" y="0"/>
                </a:moveTo>
                <a:cubicBezTo>
                  <a:pt x="4623" y="11943"/>
                  <a:pt x="16756" y="27678"/>
                  <a:pt x="29258" y="24900"/>
                </a:cubicBezTo>
                <a:cubicBezTo>
                  <a:pt x="37321" y="23108"/>
                  <a:pt x="42443" y="14584"/>
                  <a:pt x="50112" y="11516"/>
                </a:cubicBezTo>
                <a:cubicBezTo>
                  <a:pt x="54976" y="9571"/>
                  <a:pt x="61053" y="11802"/>
                  <a:pt x="65675" y="9337"/>
                </a:cubicBezTo>
                <a:cubicBezTo>
                  <a:pt x="67904" y="8148"/>
                  <a:pt x="69293" y="4439"/>
                  <a:pt x="68165" y="2178"/>
                </a:cubicBezTo>
              </a:path>
            </a:pathLst>
          </a:custGeom>
          <a:noFill/>
          <a:ln cap="flat" cmpd="sng" w="9525">
            <a:solidFill>
              <a:schemeClr val="accent1"/>
            </a:solidFill>
            <a:prstDash val="solid"/>
            <a:round/>
            <a:headEnd len="med" w="med" type="none"/>
            <a:tailEnd len="med" w="med" type="none"/>
          </a:ln>
        </p:spPr>
      </p:sp>
      <p:sp>
        <p:nvSpPr>
          <p:cNvPr id="536" name="Google Shape;536;p26"/>
          <p:cNvSpPr/>
          <p:nvPr/>
        </p:nvSpPr>
        <p:spPr>
          <a:xfrm>
            <a:off x="7501250" y="4124150"/>
            <a:ext cx="1813075" cy="1027125"/>
          </a:xfrm>
          <a:custGeom>
            <a:rect b="b" l="l" r="r" t="t"/>
            <a:pathLst>
              <a:path extrusionOk="0" h="41085" w="72523">
                <a:moveTo>
                  <a:pt x="0" y="41085"/>
                </a:moveTo>
                <a:cubicBezTo>
                  <a:pt x="8093" y="34705"/>
                  <a:pt x="7708" y="34184"/>
                  <a:pt x="16186" y="28324"/>
                </a:cubicBezTo>
                <a:cubicBezTo>
                  <a:pt x="24312" y="22708"/>
                  <a:pt x="36435" y="25298"/>
                  <a:pt x="44510" y="19609"/>
                </a:cubicBezTo>
                <a:cubicBezTo>
                  <a:pt x="49506" y="16089"/>
                  <a:pt x="51577" y="9434"/>
                  <a:pt x="56338" y="5602"/>
                </a:cubicBezTo>
                <a:cubicBezTo>
                  <a:pt x="60785" y="2022"/>
                  <a:pt x="66814" y="0"/>
                  <a:pt x="72523" y="0"/>
                </a:cubicBezTo>
              </a:path>
            </a:pathLst>
          </a:custGeom>
          <a:noFill/>
          <a:ln cap="flat" cmpd="sng" w="9525">
            <a:solidFill>
              <a:schemeClr val="accent1"/>
            </a:solidFill>
            <a:prstDash val="solid"/>
            <a:round/>
            <a:headEnd len="med" w="med" type="none"/>
            <a:tailEnd len="med" w="med" type="none"/>
          </a:ln>
        </p:spPr>
      </p:sp>
      <p:sp>
        <p:nvSpPr>
          <p:cNvPr id="537" name="Google Shape;537;p26"/>
          <p:cNvSpPr/>
          <p:nvPr/>
        </p:nvSpPr>
        <p:spPr>
          <a:xfrm>
            <a:off x="8906932" y="3042525"/>
            <a:ext cx="555250" cy="1525150"/>
          </a:xfrm>
          <a:custGeom>
            <a:rect b="b" l="l" r="r" t="t"/>
            <a:pathLst>
              <a:path extrusionOk="0" h="61006" w="22210">
                <a:moveTo>
                  <a:pt x="20031" y="0"/>
                </a:moveTo>
                <a:cubicBezTo>
                  <a:pt x="8589" y="5724"/>
                  <a:pt x="-2089" y="20448"/>
                  <a:pt x="422" y="32993"/>
                </a:cubicBezTo>
                <a:cubicBezTo>
                  <a:pt x="2744" y="44592"/>
                  <a:pt x="13839" y="52648"/>
                  <a:pt x="22210" y="61006"/>
                </a:cubicBezTo>
              </a:path>
            </a:pathLst>
          </a:custGeom>
          <a:noFill/>
          <a:ln cap="flat" cmpd="sng" w="9525">
            <a:solidFill>
              <a:schemeClr val="accent1"/>
            </a:solidFill>
            <a:prstDash val="solid"/>
            <a:round/>
            <a:headEnd len="med" w="med" type="none"/>
            <a:tailEnd len="med" w="med" type="none"/>
          </a:ln>
        </p:spPr>
      </p:sp>
      <p:sp>
        <p:nvSpPr>
          <p:cNvPr id="538" name="Google Shape;538;p26"/>
          <p:cNvSpPr/>
          <p:nvPr/>
        </p:nvSpPr>
        <p:spPr>
          <a:xfrm>
            <a:off x="5797125" y="-31125"/>
            <a:ext cx="1377325" cy="644250"/>
          </a:xfrm>
          <a:custGeom>
            <a:rect b="b" l="l" r="r" t="t"/>
            <a:pathLst>
              <a:path extrusionOk="0" h="25770" w="55093">
                <a:moveTo>
                  <a:pt x="55093" y="311"/>
                </a:moveTo>
                <a:cubicBezTo>
                  <a:pt x="55093" y="6478"/>
                  <a:pt x="54218" y="13076"/>
                  <a:pt x="51046" y="18364"/>
                </a:cubicBezTo>
                <a:cubicBezTo>
                  <a:pt x="47963" y="23504"/>
                  <a:pt x="40462" y="26509"/>
                  <a:pt x="34550" y="25523"/>
                </a:cubicBezTo>
                <a:cubicBezTo>
                  <a:pt x="20427" y="23167"/>
                  <a:pt x="13585" y="4523"/>
                  <a:pt x="0" y="0"/>
                </a:cubicBezTo>
              </a:path>
            </a:pathLst>
          </a:custGeom>
          <a:noFill/>
          <a:ln cap="flat" cmpd="sng" w="9525">
            <a:solidFill>
              <a:schemeClr val="accent1"/>
            </a:solidFill>
            <a:prstDash val="solid"/>
            <a:round/>
            <a:headEnd len="med" w="med" type="none"/>
            <a:tailEnd len="med" w="med" type="none"/>
          </a:ln>
        </p:spPr>
      </p:sp>
      <p:grpSp>
        <p:nvGrpSpPr>
          <p:cNvPr id="539" name="Google Shape;539;p26"/>
          <p:cNvGrpSpPr/>
          <p:nvPr/>
        </p:nvGrpSpPr>
        <p:grpSpPr>
          <a:xfrm>
            <a:off x="471725" y="298000"/>
            <a:ext cx="241500" cy="241500"/>
            <a:chOff x="-1752450" y="4362450"/>
            <a:chExt cx="241500" cy="241500"/>
          </a:xfrm>
        </p:grpSpPr>
        <p:sp>
          <p:nvSpPr>
            <p:cNvPr id="540" name="Google Shape;540;p26"/>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45" name="Shape 545"/>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546" name="Shape 546"/>
        <p:cNvGrpSpPr/>
        <p:nvPr/>
      </p:nvGrpSpPr>
      <p:grpSpPr>
        <a:xfrm>
          <a:off x="0" y="0"/>
          <a:ext cx="0" cy="0"/>
          <a:chOff x="0" y="0"/>
          <a:chExt cx="0" cy="0"/>
        </a:xfrm>
      </p:grpSpPr>
      <p:sp>
        <p:nvSpPr>
          <p:cNvPr id="547" name="Google Shape;547;p2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sp>
        <p:nvSpPr>
          <p:cNvPr id="32" name="Google Shape;3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 name="Google Shape;33;p4"/>
          <p:cNvSpPr txBox="1"/>
          <p:nvPr>
            <p:ph idx="1" type="body"/>
          </p:nvPr>
        </p:nvSpPr>
        <p:spPr>
          <a:xfrm>
            <a:off x="720000" y="1215751"/>
            <a:ext cx="7704000" cy="1062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4" name="Google Shape;34;p4"/>
          <p:cNvGrpSpPr/>
          <p:nvPr/>
        </p:nvGrpSpPr>
        <p:grpSpPr>
          <a:xfrm>
            <a:off x="471725" y="298000"/>
            <a:ext cx="241500" cy="241500"/>
            <a:chOff x="-1752450" y="4362450"/>
            <a:chExt cx="241500" cy="241500"/>
          </a:xfrm>
        </p:grpSpPr>
        <p:sp>
          <p:nvSpPr>
            <p:cNvPr id="35" name="Google Shape;35;p4"/>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4"/>
          <p:cNvGrpSpPr/>
          <p:nvPr/>
        </p:nvGrpSpPr>
        <p:grpSpPr>
          <a:xfrm rot="5400000">
            <a:off x="8262700" y="4196775"/>
            <a:ext cx="742950" cy="76200"/>
            <a:chOff x="2647950" y="4676775"/>
            <a:chExt cx="742950" cy="76200"/>
          </a:xfrm>
        </p:grpSpPr>
        <p:sp>
          <p:nvSpPr>
            <p:cNvPr id="38" name="Google Shape;38;p4"/>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2" name="Shape 42"/>
        <p:cNvGrpSpPr/>
        <p:nvPr/>
      </p:nvGrpSpPr>
      <p:grpSpPr>
        <a:xfrm>
          <a:off x="0" y="0"/>
          <a:ext cx="0" cy="0"/>
          <a:chOff x="0" y="0"/>
          <a:chExt cx="0" cy="0"/>
        </a:xfrm>
      </p:grpSpPr>
      <p:sp>
        <p:nvSpPr>
          <p:cNvPr id="43" name="Google Shape;43;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4" name="Google Shape;44;p5"/>
          <p:cNvSpPr txBox="1"/>
          <p:nvPr>
            <p:ph idx="1" type="subTitle"/>
          </p:nvPr>
        </p:nvSpPr>
        <p:spPr>
          <a:xfrm>
            <a:off x="4923137" y="2599272"/>
            <a:ext cx="25056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5" name="Google Shape;45;p5"/>
          <p:cNvSpPr txBox="1"/>
          <p:nvPr>
            <p:ph idx="2" type="subTitle"/>
          </p:nvPr>
        </p:nvSpPr>
        <p:spPr>
          <a:xfrm>
            <a:off x="1715263" y="2599272"/>
            <a:ext cx="25056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 name="Google Shape;46;p5"/>
          <p:cNvSpPr txBox="1"/>
          <p:nvPr>
            <p:ph idx="3" type="subTitle"/>
          </p:nvPr>
        </p:nvSpPr>
        <p:spPr>
          <a:xfrm>
            <a:off x="1715263" y="2269340"/>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SzPts val="2100"/>
              <a:buFont typeface="Goldman"/>
              <a:buNone/>
              <a:defRPr sz="2100">
                <a:latin typeface="Goldman"/>
                <a:ea typeface="Goldman"/>
                <a:cs typeface="Goldman"/>
                <a:sym typeface="Goldman"/>
              </a:defRPr>
            </a:lvl2pPr>
            <a:lvl3pPr lvl="2" rtl="0" algn="ctr">
              <a:lnSpc>
                <a:spcPct val="100000"/>
              </a:lnSpc>
              <a:spcBef>
                <a:spcPts val="0"/>
              </a:spcBef>
              <a:spcAft>
                <a:spcPts val="0"/>
              </a:spcAft>
              <a:buSzPts val="2100"/>
              <a:buFont typeface="Goldman"/>
              <a:buNone/>
              <a:defRPr sz="2100">
                <a:latin typeface="Goldman"/>
                <a:ea typeface="Goldman"/>
                <a:cs typeface="Goldman"/>
                <a:sym typeface="Goldman"/>
              </a:defRPr>
            </a:lvl3pPr>
            <a:lvl4pPr lvl="3" rtl="0" algn="ctr">
              <a:lnSpc>
                <a:spcPct val="100000"/>
              </a:lnSpc>
              <a:spcBef>
                <a:spcPts val="0"/>
              </a:spcBef>
              <a:spcAft>
                <a:spcPts val="0"/>
              </a:spcAft>
              <a:buSzPts val="2100"/>
              <a:buFont typeface="Goldman"/>
              <a:buNone/>
              <a:defRPr sz="2100">
                <a:latin typeface="Goldman"/>
                <a:ea typeface="Goldman"/>
                <a:cs typeface="Goldman"/>
                <a:sym typeface="Goldman"/>
              </a:defRPr>
            </a:lvl4pPr>
            <a:lvl5pPr lvl="4" rtl="0" algn="ctr">
              <a:lnSpc>
                <a:spcPct val="100000"/>
              </a:lnSpc>
              <a:spcBef>
                <a:spcPts val="0"/>
              </a:spcBef>
              <a:spcAft>
                <a:spcPts val="0"/>
              </a:spcAft>
              <a:buSzPts val="2100"/>
              <a:buFont typeface="Goldman"/>
              <a:buNone/>
              <a:defRPr sz="2100">
                <a:latin typeface="Goldman"/>
                <a:ea typeface="Goldman"/>
                <a:cs typeface="Goldman"/>
                <a:sym typeface="Goldman"/>
              </a:defRPr>
            </a:lvl5pPr>
            <a:lvl6pPr lvl="5" rtl="0" algn="ctr">
              <a:lnSpc>
                <a:spcPct val="100000"/>
              </a:lnSpc>
              <a:spcBef>
                <a:spcPts val="0"/>
              </a:spcBef>
              <a:spcAft>
                <a:spcPts val="0"/>
              </a:spcAft>
              <a:buSzPts val="2100"/>
              <a:buFont typeface="Goldman"/>
              <a:buNone/>
              <a:defRPr sz="2100">
                <a:latin typeface="Goldman"/>
                <a:ea typeface="Goldman"/>
                <a:cs typeface="Goldman"/>
                <a:sym typeface="Goldman"/>
              </a:defRPr>
            </a:lvl6pPr>
            <a:lvl7pPr lvl="6" rtl="0" algn="ctr">
              <a:lnSpc>
                <a:spcPct val="100000"/>
              </a:lnSpc>
              <a:spcBef>
                <a:spcPts val="0"/>
              </a:spcBef>
              <a:spcAft>
                <a:spcPts val="0"/>
              </a:spcAft>
              <a:buSzPts val="2100"/>
              <a:buFont typeface="Goldman"/>
              <a:buNone/>
              <a:defRPr sz="2100">
                <a:latin typeface="Goldman"/>
                <a:ea typeface="Goldman"/>
                <a:cs typeface="Goldman"/>
                <a:sym typeface="Goldman"/>
              </a:defRPr>
            </a:lvl7pPr>
            <a:lvl8pPr lvl="7" rtl="0" algn="ctr">
              <a:lnSpc>
                <a:spcPct val="100000"/>
              </a:lnSpc>
              <a:spcBef>
                <a:spcPts val="0"/>
              </a:spcBef>
              <a:spcAft>
                <a:spcPts val="0"/>
              </a:spcAft>
              <a:buSzPts val="2100"/>
              <a:buFont typeface="Goldman"/>
              <a:buNone/>
              <a:defRPr sz="2100">
                <a:latin typeface="Goldman"/>
                <a:ea typeface="Goldman"/>
                <a:cs typeface="Goldman"/>
                <a:sym typeface="Goldman"/>
              </a:defRPr>
            </a:lvl8pPr>
            <a:lvl9pPr lvl="8" rtl="0" algn="ctr">
              <a:lnSpc>
                <a:spcPct val="100000"/>
              </a:lnSpc>
              <a:spcBef>
                <a:spcPts val="0"/>
              </a:spcBef>
              <a:spcAft>
                <a:spcPts val="0"/>
              </a:spcAft>
              <a:buSzPts val="2100"/>
              <a:buFont typeface="Goldman"/>
              <a:buNone/>
              <a:defRPr sz="2100">
                <a:latin typeface="Goldman"/>
                <a:ea typeface="Goldman"/>
                <a:cs typeface="Goldman"/>
                <a:sym typeface="Goldman"/>
              </a:defRPr>
            </a:lvl9pPr>
          </a:lstStyle>
          <a:p/>
        </p:txBody>
      </p:sp>
      <p:sp>
        <p:nvSpPr>
          <p:cNvPr id="47" name="Google Shape;47;p5"/>
          <p:cNvSpPr txBox="1"/>
          <p:nvPr>
            <p:ph idx="4" type="subTitle"/>
          </p:nvPr>
        </p:nvSpPr>
        <p:spPr>
          <a:xfrm>
            <a:off x="4923137" y="2269340"/>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Goldman"/>
              <a:buNone/>
              <a:defRPr sz="2100">
                <a:solidFill>
                  <a:schemeClr val="lt1"/>
                </a:solidFill>
                <a:latin typeface="Goldman"/>
                <a:ea typeface="Goldman"/>
                <a:cs typeface="Goldman"/>
                <a:sym typeface="Goldman"/>
              </a:defRPr>
            </a:lvl1pPr>
            <a:lvl2pPr lvl="1" rtl="0" algn="ctr">
              <a:lnSpc>
                <a:spcPct val="100000"/>
              </a:lnSpc>
              <a:spcBef>
                <a:spcPts val="0"/>
              </a:spcBef>
              <a:spcAft>
                <a:spcPts val="0"/>
              </a:spcAft>
              <a:buSzPts val="2100"/>
              <a:buFont typeface="Goldman"/>
              <a:buNone/>
              <a:defRPr sz="2100">
                <a:latin typeface="Goldman"/>
                <a:ea typeface="Goldman"/>
                <a:cs typeface="Goldman"/>
                <a:sym typeface="Goldman"/>
              </a:defRPr>
            </a:lvl2pPr>
            <a:lvl3pPr lvl="2" rtl="0" algn="ctr">
              <a:lnSpc>
                <a:spcPct val="100000"/>
              </a:lnSpc>
              <a:spcBef>
                <a:spcPts val="0"/>
              </a:spcBef>
              <a:spcAft>
                <a:spcPts val="0"/>
              </a:spcAft>
              <a:buSzPts val="2100"/>
              <a:buFont typeface="Goldman"/>
              <a:buNone/>
              <a:defRPr sz="2100">
                <a:latin typeface="Goldman"/>
                <a:ea typeface="Goldman"/>
                <a:cs typeface="Goldman"/>
                <a:sym typeface="Goldman"/>
              </a:defRPr>
            </a:lvl3pPr>
            <a:lvl4pPr lvl="3" rtl="0" algn="ctr">
              <a:lnSpc>
                <a:spcPct val="100000"/>
              </a:lnSpc>
              <a:spcBef>
                <a:spcPts val="0"/>
              </a:spcBef>
              <a:spcAft>
                <a:spcPts val="0"/>
              </a:spcAft>
              <a:buSzPts val="2100"/>
              <a:buFont typeface="Goldman"/>
              <a:buNone/>
              <a:defRPr sz="2100">
                <a:latin typeface="Goldman"/>
                <a:ea typeface="Goldman"/>
                <a:cs typeface="Goldman"/>
                <a:sym typeface="Goldman"/>
              </a:defRPr>
            </a:lvl4pPr>
            <a:lvl5pPr lvl="4" rtl="0" algn="ctr">
              <a:lnSpc>
                <a:spcPct val="100000"/>
              </a:lnSpc>
              <a:spcBef>
                <a:spcPts val="0"/>
              </a:spcBef>
              <a:spcAft>
                <a:spcPts val="0"/>
              </a:spcAft>
              <a:buSzPts val="2100"/>
              <a:buFont typeface="Goldman"/>
              <a:buNone/>
              <a:defRPr sz="2100">
                <a:latin typeface="Goldman"/>
                <a:ea typeface="Goldman"/>
                <a:cs typeface="Goldman"/>
                <a:sym typeface="Goldman"/>
              </a:defRPr>
            </a:lvl5pPr>
            <a:lvl6pPr lvl="5" rtl="0" algn="ctr">
              <a:lnSpc>
                <a:spcPct val="100000"/>
              </a:lnSpc>
              <a:spcBef>
                <a:spcPts val="0"/>
              </a:spcBef>
              <a:spcAft>
                <a:spcPts val="0"/>
              </a:spcAft>
              <a:buSzPts val="2100"/>
              <a:buFont typeface="Goldman"/>
              <a:buNone/>
              <a:defRPr sz="2100">
                <a:latin typeface="Goldman"/>
                <a:ea typeface="Goldman"/>
                <a:cs typeface="Goldman"/>
                <a:sym typeface="Goldman"/>
              </a:defRPr>
            </a:lvl6pPr>
            <a:lvl7pPr lvl="6" rtl="0" algn="ctr">
              <a:lnSpc>
                <a:spcPct val="100000"/>
              </a:lnSpc>
              <a:spcBef>
                <a:spcPts val="0"/>
              </a:spcBef>
              <a:spcAft>
                <a:spcPts val="0"/>
              </a:spcAft>
              <a:buSzPts val="2100"/>
              <a:buFont typeface="Goldman"/>
              <a:buNone/>
              <a:defRPr sz="2100">
                <a:latin typeface="Goldman"/>
                <a:ea typeface="Goldman"/>
                <a:cs typeface="Goldman"/>
                <a:sym typeface="Goldman"/>
              </a:defRPr>
            </a:lvl7pPr>
            <a:lvl8pPr lvl="7" rtl="0" algn="ctr">
              <a:lnSpc>
                <a:spcPct val="100000"/>
              </a:lnSpc>
              <a:spcBef>
                <a:spcPts val="0"/>
              </a:spcBef>
              <a:spcAft>
                <a:spcPts val="0"/>
              </a:spcAft>
              <a:buSzPts val="2100"/>
              <a:buFont typeface="Goldman"/>
              <a:buNone/>
              <a:defRPr sz="2100">
                <a:latin typeface="Goldman"/>
                <a:ea typeface="Goldman"/>
                <a:cs typeface="Goldman"/>
                <a:sym typeface="Goldman"/>
              </a:defRPr>
            </a:lvl8pPr>
            <a:lvl9pPr lvl="8" rtl="0" algn="ctr">
              <a:lnSpc>
                <a:spcPct val="100000"/>
              </a:lnSpc>
              <a:spcBef>
                <a:spcPts val="0"/>
              </a:spcBef>
              <a:spcAft>
                <a:spcPts val="0"/>
              </a:spcAft>
              <a:buSzPts val="2100"/>
              <a:buFont typeface="Goldman"/>
              <a:buNone/>
              <a:defRPr sz="2100">
                <a:latin typeface="Goldman"/>
                <a:ea typeface="Goldman"/>
                <a:cs typeface="Goldman"/>
                <a:sym typeface="Goldman"/>
              </a:defRPr>
            </a:lvl9pPr>
          </a:lstStyle>
          <a:p/>
        </p:txBody>
      </p:sp>
      <p:grpSp>
        <p:nvGrpSpPr>
          <p:cNvPr id="48" name="Google Shape;48;p5"/>
          <p:cNvGrpSpPr/>
          <p:nvPr/>
        </p:nvGrpSpPr>
        <p:grpSpPr>
          <a:xfrm flipH="1">
            <a:off x="8430775" y="298000"/>
            <a:ext cx="241500" cy="241500"/>
            <a:chOff x="-1752450" y="4362450"/>
            <a:chExt cx="241500" cy="241500"/>
          </a:xfrm>
        </p:grpSpPr>
        <p:sp>
          <p:nvSpPr>
            <p:cNvPr id="49" name="Google Shape;49;p5"/>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5"/>
          <p:cNvGrpSpPr/>
          <p:nvPr/>
        </p:nvGrpSpPr>
        <p:grpSpPr>
          <a:xfrm>
            <a:off x="4200525" y="4676775"/>
            <a:ext cx="742950" cy="76200"/>
            <a:chOff x="2647950" y="4676775"/>
            <a:chExt cx="742950" cy="76200"/>
          </a:xfrm>
        </p:grpSpPr>
        <p:sp>
          <p:nvSpPr>
            <p:cNvPr id="52" name="Google Shape;52;p5"/>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 name="Google Shape;56;p5"/>
          <p:cNvGrpSpPr/>
          <p:nvPr/>
        </p:nvGrpSpPr>
        <p:grpSpPr>
          <a:xfrm>
            <a:off x="74089" y="2876575"/>
            <a:ext cx="1115390" cy="3194439"/>
            <a:chOff x="74089" y="2876575"/>
            <a:chExt cx="1115390" cy="3194439"/>
          </a:xfrm>
        </p:grpSpPr>
        <p:grpSp>
          <p:nvGrpSpPr>
            <p:cNvPr id="57" name="Google Shape;57;p5"/>
            <p:cNvGrpSpPr/>
            <p:nvPr/>
          </p:nvGrpSpPr>
          <p:grpSpPr>
            <a:xfrm>
              <a:off x="74089" y="2876575"/>
              <a:ext cx="639140" cy="2632464"/>
              <a:chOff x="3265400" y="517275"/>
              <a:chExt cx="1212100" cy="4991400"/>
            </a:xfrm>
          </p:grpSpPr>
          <p:sp>
            <p:nvSpPr>
              <p:cNvPr id="58" name="Google Shape;58;p5"/>
              <p:cNvSpPr/>
              <p:nvPr/>
            </p:nvSpPr>
            <p:spPr>
              <a:xfrm>
                <a:off x="3827250" y="517275"/>
                <a:ext cx="88425" cy="3974750"/>
              </a:xfrm>
              <a:custGeom>
                <a:rect b="b" l="l" r="r" t="t"/>
                <a:pathLst>
                  <a:path extrusionOk="0" h="158990" w="3537">
                    <a:moveTo>
                      <a:pt x="1768" y="1"/>
                    </a:moveTo>
                    <a:cubicBezTo>
                      <a:pt x="791" y="1"/>
                      <a:pt x="0" y="792"/>
                      <a:pt x="0" y="1769"/>
                    </a:cubicBezTo>
                    <a:lnTo>
                      <a:pt x="0" y="157222"/>
                    </a:lnTo>
                    <a:cubicBezTo>
                      <a:pt x="0" y="158199"/>
                      <a:pt x="791" y="158990"/>
                      <a:pt x="1768" y="158990"/>
                    </a:cubicBezTo>
                    <a:cubicBezTo>
                      <a:pt x="2745" y="158990"/>
                      <a:pt x="3536" y="158199"/>
                      <a:pt x="3536" y="157222"/>
                    </a:cubicBezTo>
                    <a:lnTo>
                      <a:pt x="3536" y="1769"/>
                    </a:lnTo>
                    <a:cubicBezTo>
                      <a:pt x="3536" y="792"/>
                      <a:pt x="2745"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3703950" y="4283000"/>
                <a:ext cx="335025" cy="1225675"/>
              </a:xfrm>
              <a:custGeom>
                <a:rect b="b" l="l" r="r" t="t"/>
                <a:pathLst>
                  <a:path extrusionOk="0" h="49027" w="13401">
                    <a:moveTo>
                      <a:pt x="2637" y="1"/>
                    </a:moveTo>
                    <a:cubicBezTo>
                      <a:pt x="1179" y="1"/>
                      <a:pt x="0" y="1180"/>
                      <a:pt x="0" y="2638"/>
                    </a:cubicBezTo>
                    <a:lnTo>
                      <a:pt x="0" y="46375"/>
                    </a:lnTo>
                    <a:cubicBezTo>
                      <a:pt x="0" y="47833"/>
                      <a:pt x="1179" y="49027"/>
                      <a:pt x="2637" y="49027"/>
                    </a:cubicBezTo>
                    <a:lnTo>
                      <a:pt x="10764" y="49027"/>
                    </a:lnTo>
                    <a:cubicBezTo>
                      <a:pt x="12222" y="49027"/>
                      <a:pt x="13400" y="47833"/>
                      <a:pt x="13400" y="46375"/>
                    </a:cubicBezTo>
                    <a:lnTo>
                      <a:pt x="13400" y="2638"/>
                    </a:lnTo>
                    <a:cubicBezTo>
                      <a:pt x="13400" y="1180"/>
                      <a:pt x="12222" y="1"/>
                      <a:pt x="10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3265400" y="813900"/>
                <a:ext cx="1212100" cy="76425"/>
              </a:xfrm>
              <a:custGeom>
                <a:rect b="b" l="l" r="r" t="t"/>
                <a:pathLst>
                  <a:path extrusionOk="0" h="3057" w="48484">
                    <a:moveTo>
                      <a:pt x="993" y="1"/>
                    </a:moveTo>
                    <a:cubicBezTo>
                      <a:pt x="435" y="1"/>
                      <a:pt x="1" y="451"/>
                      <a:pt x="1" y="993"/>
                    </a:cubicBezTo>
                    <a:lnTo>
                      <a:pt x="1" y="2048"/>
                    </a:lnTo>
                    <a:cubicBezTo>
                      <a:pt x="1" y="2606"/>
                      <a:pt x="435" y="3056"/>
                      <a:pt x="993" y="3056"/>
                    </a:cubicBezTo>
                    <a:lnTo>
                      <a:pt x="47491" y="3056"/>
                    </a:lnTo>
                    <a:cubicBezTo>
                      <a:pt x="48049" y="3056"/>
                      <a:pt x="48484" y="2606"/>
                      <a:pt x="48484" y="2048"/>
                    </a:cubicBezTo>
                    <a:lnTo>
                      <a:pt x="48484" y="993"/>
                    </a:lnTo>
                    <a:cubicBezTo>
                      <a:pt x="48484" y="451"/>
                      <a:pt x="48049" y="1"/>
                      <a:pt x="474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3394900" y="755350"/>
                <a:ext cx="19425" cy="63225"/>
              </a:xfrm>
              <a:custGeom>
                <a:rect b="b" l="l" r="r" t="t"/>
                <a:pathLst>
                  <a:path extrusionOk="0" h="2529" w="777">
                    <a:moveTo>
                      <a:pt x="1" y="1"/>
                    </a:moveTo>
                    <a:lnTo>
                      <a:pt x="1"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3593425"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4130450"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p:nvPr/>
            </p:nvSpPr>
            <p:spPr>
              <a:xfrm>
                <a:off x="4328600" y="755350"/>
                <a:ext cx="19400" cy="63225"/>
              </a:xfrm>
              <a:custGeom>
                <a:rect b="b" l="l" r="r" t="t"/>
                <a:pathLst>
                  <a:path extrusionOk="0" h="2529" w="776">
                    <a:moveTo>
                      <a:pt x="0" y="1"/>
                    </a:moveTo>
                    <a:lnTo>
                      <a:pt x="0"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4296800"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4098650" y="725125"/>
                <a:ext cx="83000" cy="41500"/>
              </a:xfrm>
              <a:custGeom>
                <a:rect b="b" l="l" r="r" t="t"/>
                <a:pathLst>
                  <a:path extrusionOk="0" h="1660" w="3320">
                    <a:moveTo>
                      <a:pt x="1660" y="0"/>
                    </a:moveTo>
                    <a:cubicBezTo>
                      <a:pt x="745" y="0"/>
                      <a:pt x="1" y="744"/>
                      <a:pt x="1" y="1660"/>
                    </a:cubicBezTo>
                    <a:lnTo>
                      <a:pt x="3320" y="1660"/>
                    </a:lnTo>
                    <a:cubicBezTo>
                      <a:pt x="3320"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3561250" y="725125"/>
                <a:ext cx="83400" cy="41500"/>
              </a:xfrm>
              <a:custGeom>
                <a:rect b="b" l="l" r="r" t="t"/>
                <a:pathLst>
                  <a:path extrusionOk="0" h="1660" w="3336">
                    <a:moveTo>
                      <a:pt x="1660" y="0"/>
                    </a:moveTo>
                    <a:cubicBezTo>
                      <a:pt x="745" y="0"/>
                      <a:pt x="1" y="744"/>
                      <a:pt x="1" y="1660"/>
                    </a:cubicBezTo>
                    <a:lnTo>
                      <a:pt x="3335" y="1660"/>
                    </a:lnTo>
                    <a:cubicBezTo>
                      <a:pt x="3335" y="744"/>
                      <a:pt x="2591"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3363125"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5"/>
            <p:cNvGrpSpPr/>
            <p:nvPr/>
          </p:nvGrpSpPr>
          <p:grpSpPr>
            <a:xfrm>
              <a:off x="550339" y="3438550"/>
              <a:ext cx="639140" cy="2632464"/>
              <a:chOff x="3265400" y="517275"/>
              <a:chExt cx="1212100" cy="4991400"/>
            </a:xfrm>
          </p:grpSpPr>
          <p:sp>
            <p:nvSpPr>
              <p:cNvPr id="70" name="Google Shape;70;p5"/>
              <p:cNvSpPr/>
              <p:nvPr/>
            </p:nvSpPr>
            <p:spPr>
              <a:xfrm>
                <a:off x="3827250" y="517275"/>
                <a:ext cx="88425" cy="3974750"/>
              </a:xfrm>
              <a:custGeom>
                <a:rect b="b" l="l" r="r" t="t"/>
                <a:pathLst>
                  <a:path extrusionOk="0" h="158990" w="3537">
                    <a:moveTo>
                      <a:pt x="1768" y="1"/>
                    </a:moveTo>
                    <a:cubicBezTo>
                      <a:pt x="791" y="1"/>
                      <a:pt x="0" y="792"/>
                      <a:pt x="0" y="1769"/>
                    </a:cubicBezTo>
                    <a:lnTo>
                      <a:pt x="0" y="157222"/>
                    </a:lnTo>
                    <a:cubicBezTo>
                      <a:pt x="0" y="158199"/>
                      <a:pt x="791" y="158990"/>
                      <a:pt x="1768" y="158990"/>
                    </a:cubicBezTo>
                    <a:cubicBezTo>
                      <a:pt x="2745" y="158990"/>
                      <a:pt x="3536" y="158199"/>
                      <a:pt x="3536" y="157222"/>
                    </a:cubicBezTo>
                    <a:lnTo>
                      <a:pt x="3536" y="1769"/>
                    </a:lnTo>
                    <a:cubicBezTo>
                      <a:pt x="3536" y="792"/>
                      <a:pt x="2745"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3703950" y="4283000"/>
                <a:ext cx="335025" cy="1225675"/>
              </a:xfrm>
              <a:custGeom>
                <a:rect b="b" l="l" r="r" t="t"/>
                <a:pathLst>
                  <a:path extrusionOk="0" h="49027" w="13401">
                    <a:moveTo>
                      <a:pt x="2637" y="1"/>
                    </a:moveTo>
                    <a:cubicBezTo>
                      <a:pt x="1179" y="1"/>
                      <a:pt x="0" y="1180"/>
                      <a:pt x="0" y="2638"/>
                    </a:cubicBezTo>
                    <a:lnTo>
                      <a:pt x="0" y="46375"/>
                    </a:lnTo>
                    <a:cubicBezTo>
                      <a:pt x="0" y="47833"/>
                      <a:pt x="1179" y="49027"/>
                      <a:pt x="2637" y="49027"/>
                    </a:cubicBezTo>
                    <a:lnTo>
                      <a:pt x="10764" y="49027"/>
                    </a:lnTo>
                    <a:cubicBezTo>
                      <a:pt x="12222" y="49027"/>
                      <a:pt x="13400" y="47833"/>
                      <a:pt x="13400" y="46375"/>
                    </a:cubicBezTo>
                    <a:lnTo>
                      <a:pt x="13400" y="2638"/>
                    </a:lnTo>
                    <a:cubicBezTo>
                      <a:pt x="13400" y="1180"/>
                      <a:pt x="12222" y="1"/>
                      <a:pt x="10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3265400" y="813900"/>
                <a:ext cx="1212100" cy="76425"/>
              </a:xfrm>
              <a:custGeom>
                <a:rect b="b" l="l" r="r" t="t"/>
                <a:pathLst>
                  <a:path extrusionOk="0" h="3057" w="48484">
                    <a:moveTo>
                      <a:pt x="993" y="1"/>
                    </a:moveTo>
                    <a:cubicBezTo>
                      <a:pt x="435" y="1"/>
                      <a:pt x="1" y="451"/>
                      <a:pt x="1" y="993"/>
                    </a:cubicBezTo>
                    <a:lnTo>
                      <a:pt x="1" y="2048"/>
                    </a:lnTo>
                    <a:cubicBezTo>
                      <a:pt x="1" y="2606"/>
                      <a:pt x="435" y="3056"/>
                      <a:pt x="993" y="3056"/>
                    </a:cubicBezTo>
                    <a:lnTo>
                      <a:pt x="47491" y="3056"/>
                    </a:lnTo>
                    <a:cubicBezTo>
                      <a:pt x="48049" y="3056"/>
                      <a:pt x="48484" y="2606"/>
                      <a:pt x="48484" y="2048"/>
                    </a:cubicBezTo>
                    <a:lnTo>
                      <a:pt x="48484" y="993"/>
                    </a:lnTo>
                    <a:cubicBezTo>
                      <a:pt x="48484" y="451"/>
                      <a:pt x="48049" y="1"/>
                      <a:pt x="474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3394900" y="755350"/>
                <a:ext cx="19425" cy="63225"/>
              </a:xfrm>
              <a:custGeom>
                <a:rect b="b" l="l" r="r" t="t"/>
                <a:pathLst>
                  <a:path extrusionOk="0" h="2529" w="777">
                    <a:moveTo>
                      <a:pt x="1" y="1"/>
                    </a:moveTo>
                    <a:lnTo>
                      <a:pt x="1"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3593425"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4130450"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4328600" y="755350"/>
                <a:ext cx="19400" cy="63225"/>
              </a:xfrm>
              <a:custGeom>
                <a:rect b="b" l="l" r="r" t="t"/>
                <a:pathLst>
                  <a:path extrusionOk="0" h="2529" w="776">
                    <a:moveTo>
                      <a:pt x="0" y="1"/>
                    </a:moveTo>
                    <a:lnTo>
                      <a:pt x="0"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4296800"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4098650" y="725125"/>
                <a:ext cx="83000" cy="41500"/>
              </a:xfrm>
              <a:custGeom>
                <a:rect b="b" l="l" r="r" t="t"/>
                <a:pathLst>
                  <a:path extrusionOk="0" h="1660" w="3320">
                    <a:moveTo>
                      <a:pt x="1660" y="0"/>
                    </a:moveTo>
                    <a:cubicBezTo>
                      <a:pt x="745" y="0"/>
                      <a:pt x="1" y="744"/>
                      <a:pt x="1" y="1660"/>
                    </a:cubicBezTo>
                    <a:lnTo>
                      <a:pt x="3320" y="1660"/>
                    </a:lnTo>
                    <a:cubicBezTo>
                      <a:pt x="3320"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3561250" y="725125"/>
                <a:ext cx="83400" cy="41500"/>
              </a:xfrm>
              <a:custGeom>
                <a:rect b="b" l="l" r="r" t="t"/>
                <a:pathLst>
                  <a:path extrusionOk="0" h="1660" w="3336">
                    <a:moveTo>
                      <a:pt x="1660" y="0"/>
                    </a:moveTo>
                    <a:cubicBezTo>
                      <a:pt x="745" y="0"/>
                      <a:pt x="1" y="744"/>
                      <a:pt x="1" y="1660"/>
                    </a:cubicBezTo>
                    <a:lnTo>
                      <a:pt x="3335" y="1660"/>
                    </a:lnTo>
                    <a:cubicBezTo>
                      <a:pt x="3335" y="744"/>
                      <a:pt x="2591"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3363125"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5"/>
            <p:cNvSpPr/>
            <p:nvPr/>
          </p:nvSpPr>
          <p:spPr>
            <a:xfrm>
              <a:off x="147650" y="3000375"/>
              <a:ext cx="476254" cy="552439"/>
            </a:xfrm>
            <a:custGeom>
              <a:rect b="b" l="l" r="r" t="t"/>
              <a:pathLst>
                <a:path extrusionOk="0" h="23241" w="19431">
                  <a:moveTo>
                    <a:pt x="0" y="0"/>
                  </a:moveTo>
                  <a:cubicBezTo>
                    <a:pt x="628" y="10078"/>
                    <a:pt x="10601" y="18342"/>
                    <a:pt x="19431" y="23241"/>
                  </a:cubicBezTo>
                </a:path>
              </a:pathLst>
            </a:custGeom>
            <a:noFill/>
            <a:ln cap="flat" cmpd="sng" w="9525">
              <a:solidFill>
                <a:schemeClr val="accent1"/>
              </a:solidFill>
              <a:prstDash val="solid"/>
              <a:round/>
              <a:headEnd len="med" w="med" type="none"/>
              <a:tailEnd len="med" w="med" type="none"/>
            </a:ln>
          </p:spPr>
        </p:sp>
        <p:sp>
          <p:nvSpPr>
            <p:cNvPr id="82" name="Google Shape;82;p5"/>
            <p:cNvSpPr/>
            <p:nvPr/>
          </p:nvSpPr>
          <p:spPr>
            <a:xfrm>
              <a:off x="254800" y="3036100"/>
              <a:ext cx="476250" cy="516725"/>
            </a:xfrm>
            <a:custGeom>
              <a:rect b="b" l="l" r="r" t="t"/>
              <a:pathLst>
                <a:path extrusionOk="0" h="20669" w="19050">
                  <a:moveTo>
                    <a:pt x="0" y="0"/>
                  </a:moveTo>
                  <a:cubicBezTo>
                    <a:pt x="4483" y="8228"/>
                    <a:pt x="10914" y="16022"/>
                    <a:pt x="19050" y="20669"/>
                  </a:cubicBezTo>
                </a:path>
              </a:pathLst>
            </a:custGeom>
            <a:noFill/>
            <a:ln cap="flat" cmpd="sng" w="9525">
              <a:solidFill>
                <a:schemeClr val="accent1"/>
              </a:solidFill>
              <a:prstDash val="solid"/>
              <a:round/>
              <a:headEnd len="med" w="med" type="none"/>
              <a:tailEnd len="med" w="med" type="none"/>
            </a:ln>
          </p:spPr>
        </p:sp>
        <p:sp>
          <p:nvSpPr>
            <p:cNvPr id="83" name="Google Shape;83;p5"/>
            <p:cNvSpPr/>
            <p:nvPr/>
          </p:nvSpPr>
          <p:spPr>
            <a:xfrm>
              <a:off x="533400" y="3032525"/>
              <a:ext cx="469100" cy="523875"/>
            </a:xfrm>
            <a:custGeom>
              <a:rect b="b" l="l" r="r" t="t"/>
              <a:pathLst>
                <a:path extrusionOk="0" h="20955" w="18764">
                  <a:moveTo>
                    <a:pt x="0" y="0"/>
                  </a:moveTo>
                  <a:cubicBezTo>
                    <a:pt x="2280" y="9095"/>
                    <a:pt x="11136" y="15503"/>
                    <a:pt x="18764" y="20955"/>
                  </a:cubicBezTo>
                </a:path>
              </a:pathLst>
            </a:custGeom>
            <a:noFill/>
            <a:ln cap="flat" cmpd="sng" w="9525">
              <a:solidFill>
                <a:schemeClr val="accent1"/>
              </a:solidFill>
              <a:prstDash val="solid"/>
              <a:round/>
              <a:headEnd len="med" w="med" type="none"/>
              <a:tailEnd len="med" w="med" type="none"/>
            </a:ln>
          </p:spPr>
        </p:sp>
        <p:sp>
          <p:nvSpPr>
            <p:cNvPr id="84" name="Google Shape;84;p5"/>
            <p:cNvSpPr/>
            <p:nvPr/>
          </p:nvSpPr>
          <p:spPr>
            <a:xfrm>
              <a:off x="642950" y="3038475"/>
              <a:ext cx="471475" cy="514350"/>
            </a:xfrm>
            <a:custGeom>
              <a:rect b="b" l="l" r="r" t="t"/>
              <a:pathLst>
                <a:path extrusionOk="0" h="20574" w="18859">
                  <a:moveTo>
                    <a:pt x="0" y="0"/>
                  </a:moveTo>
                  <a:cubicBezTo>
                    <a:pt x="2087" y="9066"/>
                    <a:pt x="10149" y="17305"/>
                    <a:pt x="18859" y="20574"/>
                  </a:cubicBezTo>
                </a:path>
              </a:pathLst>
            </a:custGeom>
            <a:noFill/>
            <a:ln cap="flat" cmpd="sng" w="9525">
              <a:solidFill>
                <a:schemeClr val="accent1"/>
              </a:solidFill>
              <a:prstDash val="solid"/>
              <a:round/>
              <a:headEnd len="med" w="med" type="none"/>
              <a:tailEnd len="med" w="med" type="none"/>
            </a:ln>
          </p:spPr>
        </p:sp>
      </p:grpSp>
      <p:grpSp>
        <p:nvGrpSpPr>
          <p:cNvPr id="85" name="Google Shape;85;p5"/>
          <p:cNvGrpSpPr/>
          <p:nvPr/>
        </p:nvGrpSpPr>
        <p:grpSpPr>
          <a:xfrm>
            <a:off x="8430764" y="2876575"/>
            <a:ext cx="720090" cy="2632464"/>
            <a:chOff x="8430764" y="2876575"/>
            <a:chExt cx="720090" cy="2632464"/>
          </a:xfrm>
        </p:grpSpPr>
        <p:grpSp>
          <p:nvGrpSpPr>
            <p:cNvPr id="86" name="Google Shape;86;p5"/>
            <p:cNvGrpSpPr/>
            <p:nvPr/>
          </p:nvGrpSpPr>
          <p:grpSpPr>
            <a:xfrm>
              <a:off x="8430764" y="2876575"/>
              <a:ext cx="639140" cy="2632464"/>
              <a:chOff x="3265400" y="517275"/>
              <a:chExt cx="1212100" cy="4991400"/>
            </a:xfrm>
          </p:grpSpPr>
          <p:sp>
            <p:nvSpPr>
              <p:cNvPr id="87" name="Google Shape;87;p5"/>
              <p:cNvSpPr/>
              <p:nvPr/>
            </p:nvSpPr>
            <p:spPr>
              <a:xfrm>
                <a:off x="3827250" y="517275"/>
                <a:ext cx="88425" cy="3974750"/>
              </a:xfrm>
              <a:custGeom>
                <a:rect b="b" l="l" r="r" t="t"/>
                <a:pathLst>
                  <a:path extrusionOk="0" h="158990" w="3537">
                    <a:moveTo>
                      <a:pt x="1768" y="1"/>
                    </a:moveTo>
                    <a:cubicBezTo>
                      <a:pt x="791" y="1"/>
                      <a:pt x="0" y="792"/>
                      <a:pt x="0" y="1769"/>
                    </a:cubicBezTo>
                    <a:lnTo>
                      <a:pt x="0" y="157222"/>
                    </a:lnTo>
                    <a:cubicBezTo>
                      <a:pt x="0" y="158199"/>
                      <a:pt x="791" y="158990"/>
                      <a:pt x="1768" y="158990"/>
                    </a:cubicBezTo>
                    <a:cubicBezTo>
                      <a:pt x="2745" y="158990"/>
                      <a:pt x="3536" y="158199"/>
                      <a:pt x="3536" y="157222"/>
                    </a:cubicBezTo>
                    <a:lnTo>
                      <a:pt x="3536" y="1769"/>
                    </a:lnTo>
                    <a:cubicBezTo>
                      <a:pt x="3536" y="792"/>
                      <a:pt x="2745"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3703950" y="4283000"/>
                <a:ext cx="335025" cy="1225675"/>
              </a:xfrm>
              <a:custGeom>
                <a:rect b="b" l="l" r="r" t="t"/>
                <a:pathLst>
                  <a:path extrusionOk="0" h="49027" w="13401">
                    <a:moveTo>
                      <a:pt x="2637" y="1"/>
                    </a:moveTo>
                    <a:cubicBezTo>
                      <a:pt x="1179" y="1"/>
                      <a:pt x="0" y="1180"/>
                      <a:pt x="0" y="2638"/>
                    </a:cubicBezTo>
                    <a:lnTo>
                      <a:pt x="0" y="46375"/>
                    </a:lnTo>
                    <a:cubicBezTo>
                      <a:pt x="0" y="47833"/>
                      <a:pt x="1179" y="49027"/>
                      <a:pt x="2637" y="49027"/>
                    </a:cubicBezTo>
                    <a:lnTo>
                      <a:pt x="10764" y="49027"/>
                    </a:lnTo>
                    <a:cubicBezTo>
                      <a:pt x="12222" y="49027"/>
                      <a:pt x="13400" y="47833"/>
                      <a:pt x="13400" y="46375"/>
                    </a:cubicBezTo>
                    <a:lnTo>
                      <a:pt x="13400" y="2638"/>
                    </a:lnTo>
                    <a:cubicBezTo>
                      <a:pt x="13400" y="1180"/>
                      <a:pt x="12222" y="1"/>
                      <a:pt x="10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3265400" y="813900"/>
                <a:ext cx="1212100" cy="76425"/>
              </a:xfrm>
              <a:custGeom>
                <a:rect b="b" l="l" r="r" t="t"/>
                <a:pathLst>
                  <a:path extrusionOk="0" h="3057" w="48484">
                    <a:moveTo>
                      <a:pt x="993" y="1"/>
                    </a:moveTo>
                    <a:cubicBezTo>
                      <a:pt x="435" y="1"/>
                      <a:pt x="1" y="451"/>
                      <a:pt x="1" y="993"/>
                    </a:cubicBezTo>
                    <a:lnTo>
                      <a:pt x="1" y="2048"/>
                    </a:lnTo>
                    <a:cubicBezTo>
                      <a:pt x="1" y="2606"/>
                      <a:pt x="435" y="3056"/>
                      <a:pt x="993" y="3056"/>
                    </a:cubicBezTo>
                    <a:lnTo>
                      <a:pt x="47491" y="3056"/>
                    </a:lnTo>
                    <a:cubicBezTo>
                      <a:pt x="48049" y="3056"/>
                      <a:pt x="48484" y="2606"/>
                      <a:pt x="48484" y="2048"/>
                    </a:cubicBezTo>
                    <a:lnTo>
                      <a:pt x="48484" y="993"/>
                    </a:lnTo>
                    <a:cubicBezTo>
                      <a:pt x="48484" y="451"/>
                      <a:pt x="48049" y="1"/>
                      <a:pt x="474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3394900" y="755350"/>
                <a:ext cx="19425" cy="63225"/>
              </a:xfrm>
              <a:custGeom>
                <a:rect b="b" l="l" r="r" t="t"/>
                <a:pathLst>
                  <a:path extrusionOk="0" h="2529" w="777">
                    <a:moveTo>
                      <a:pt x="1" y="1"/>
                    </a:moveTo>
                    <a:lnTo>
                      <a:pt x="1"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3593425"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4130450"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4328600" y="755350"/>
                <a:ext cx="19400" cy="63225"/>
              </a:xfrm>
              <a:custGeom>
                <a:rect b="b" l="l" r="r" t="t"/>
                <a:pathLst>
                  <a:path extrusionOk="0" h="2529" w="776">
                    <a:moveTo>
                      <a:pt x="0" y="1"/>
                    </a:moveTo>
                    <a:lnTo>
                      <a:pt x="0"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4296800"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4098650" y="725125"/>
                <a:ext cx="83000" cy="41500"/>
              </a:xfrm>
              <a:custGeom>
                <a:rect b="b" l="l" r="r" t="t"/>
                <a:pathLst>
                  <a:path extrusionOk="0" h="1660" w="3320">
                    <a:moveTo>
                      <a:pt x="1660" y="0"/>
                    </a:moveTo>
                    <a:cubicBezTo>
                      <a:pt x="745" y="0"/>
                      <a:pt x="1" y="744"/>
                      <a:pt x="1" y="1660"/>
                    </a:cubicBezTo>
                    <a:lnTo>
                      <a:pt x="3320" y="1660"/>
                    </a:lnTo>
                    <a:cubicBezTo>
                      <a:pt x="3320"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3561250" y="725125"/>
                <a:ext cx="83400" cy="41500"/>
              </a:xfrm>
              <a:custGeom>
                <a:rect b="b" l="l" r="r" t="t"/>
                <a:pathLst>
                  <a:path extrusionOk="0" h="1660" w="3336">
                    <a:moveTo>
                      <a:pt x="1660" y="0"/>
                    </a:moveTo>
                    <a:cubicBezTo>
                      <a:pt x="745" y="0"/>
                      <a:pt x="1" y="744"/>
                      <a:pt x="1" y="1660"/>
                    </a:cubicBezTo>
                    <a:lnTo>
                      <a:pt x="3335" y="1660"/>
                    </a:lnTo>
                    <a:cubicBezTo>
                      <a:pt x="3335" y="744"/>
                      <a:pt x="2591"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3363125"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5"/>
            <p:cNvSpPr/>
            <p:nvPr/>
          </p:nvSpPr>
          <p:spPr>
            <a:xfrm>
              <a:off x="8610600" y="3062300"/>
              <a:ext cx="433400" cy="419100"/>
            </a:xfrm>
            <a:custGeom>
              <a:rect b="b" l="l" r="r" t="t"/>
              <a:pathLst>
                <a:path extrusionOk="0" h="16764" w="17336">
                  <a:moveTo>
                    <a:pt x="0" y="0"/>
                  </a:moveTo>
                  <a:cubicBezTo>
                    <a:pt x="0" y="8039"/>
                    <a:pt x="9297" y="16764"/>
                    <a:pt x="17336" y="16764"/>
                  </a:cubicBezTo>
                </a:path>
              </a:pathLst>
            </a:custGeom>
            <a:noFill/>
            <a:ln cap="flat" cmpd="sng" w="9525">
              <a:solidFill>
                <a:schemeClr val="accent1"/>
              </a:solidFill>
              <a:prstDash val="solid"/>
              <a:round/>
              <a:headEnd len="med" w="med" type="none"/>
              <a:tailEnd len="med" w="med" type="none"/>
            </a:ln>
          </p:spPr>
        </p:sp>
        <p:sp>
          <p:nvSpPr>
            <p:cNvPr id="99" name="Google Shape;99;p5"/>
            <p:cNvSpPr/>
            <p:nvPr/>
          </p:nvSpPr>
          <p:spPr>
            <a:xfrm>
              <a:off x="8884704" y="3057525"/>
              <a:ext cx="266150" cy="1247775"/>
            </a:xfrm>
            <a:custGeom>
              <a:rect b="b" l="l" r="r" t="t"/>
              <a:pathLst>
                <a:path extrusionOk="0" h="49911" w="10646">
                  <a:moveTo>
                    <a:pt x="466" y="0"/>
                  </a:moveTo>
                  <a:cubicBezTo>
                    <a:pt x="-2858" y="16620"/>
                    <a:pt x="13499" y="33290"/>
                    <a:pt x="10182" y="49911"/>
                  </a:cubicBezTo>
                </a:path>
              </a:pathLst>
            </a:custGeom>
            <a:noFill/>
            <a:ln cap="flat" cmpd="sng" w="9525">
              <a:solidFill>
                <a:schemeClr val="accent1"/>
              </a:solidFill>
              <a:prstDash val="solid"/>
              <a:round/>
              <a:headEnd len="med" w="med" type="none"/>
              <a:tailEnd len="med" w="med" type="none"/>
            </a:ln>
          </p:spPr>
        </p:sp>
        <p:sp>
          <p:nvSpPr>
            <p:cNvPr id="100" name="Google Shape;100;p5"/>
            <p:cNvSpPr/>
            <p:nvPr/>
          </p:nvSpPr>
          <p:spPr>
            <a:xfrm>
              <a:off x="8498997" y="3048000"/>
              <a:ext cx="148925" cy="1000125"/>
            </a:xfrm>
            <a:custGeom>
              <a:rect b="b" l="l" r="r" t="t"/>
              <a:pathLst>
                <a:path extrusionOk="0" h="40005" w="5957">
                  <a:moveTo>
                    <a:pt x="274" y="0"/>
                  </a:moveTo>
                  <a:cubicBezTo>
                    <a:pt x="-1319" y="7172"/>
                    <a:pt x="5069" y="14026"/>
                    <a:pt x="5798" y="21336"/>
                  </a:cubicBezTo>
                  <a:cubicBezTo>
                    <a:pt x="6434" y="27711"/>
                    <a:pt x="4526" y="34513"/>
                    <a:pt x="1226" y="40005"/>
                  </a:cubicBezTo>
                </a:path>
              </a:pathLst>
            </a:custGeom>
            <a:noFill/>
            <a:ln cap="flat" cmpd="sng" w="9525">
              <a:solidFill>
                <a:schemeClr val="accent1"/>
              </a:solidFill>
              <a:prstDash val="solid"/>
              <a:round/>
              <a:headEnd len="med" w="med" type="none"/>
              <a:tailEnd len="med" w="med" type="none"/>
            </a:ln>
          </p:spPr>
        </p:sp>
        <p:sp>
          <p:nvSpPr>
            <p:cNvPr id="101" name="Google Shape;101;p5"/>
            <p:cNvSpPr/>
            <p:nvPr/>
          </p:nvSpPr>
          <p:spPr>
            <a:xfrm>
              <a:off x="8898743" y="3062300"/>
              <a:ext cx="102375" cy="1114425"/>
            </a:xfrm>
            <a:custGeom>
              <a:rect b="b" l="l" r="r" t="t"/>
              <a:pathLst>
                <a:path extrusionOk="0" h="44577" w="4095">
                  <a:moveTo>
                    <a:pt x="4095" y="0"/>
                  </a:moveTo>
                  <a:cubicBezTo>
                    <a:pt x="4095" y="12504"/>
                    <a:pt x="-1580" y="25004"/>
                    <a:pt x="476" y="37338"/>
                  </a:cubicBezTo>
                  <a:cubicBezTo>
                    <a:pt x="920" y="39999"/>
                    <a:pt x="1397" y="44577"/>
                    <a:pt x="4095" y="44577"/>
                  </a:cubicBezTo>
                </a:path>
              </a:pathLst>
            </a:custGeom>
            <a:noFill/>
            <a:ln cap="flat" cmpd="sng" w="9525">
              <a:solidFill>
                <a:schemeClr val="accent1"/>
              </a:solidFill>
              <a:prstDash val="solid"/>
              <a:round/>
              <a:headEnd len="med" w="med" type="none"/>
              <a:tailEnd len="med" w="med" type="none"/>
            </a:ln>
          </p:spPr>
        </p:sp>
      </p:grpSp>
      <p:grpSp>
        <p:nvGrpSpPr>
          <p:cNvPr id="102" name="Google Shape;102;p5"/>
          <p:cNvGrpSpPr/>
          <p:nvPr/>
        </p:nvGrpSpPr>
        <p:grpSpPr>
          <a:xfrm>
            <a:off x="471725" y="298000"/>
            <a:ext cx="241500" cy="241500"/>
            <a:chOff x="-1752450" y="4362450"/>
            <a:chExt cx="241500" cy="241500"/>
          </a:xfrm>
        </p:grpSpPr>
        <p:sp>
          <p:nvSpPr>
            <p:cNvPr id="103" name="Google Shape;103;p5"/>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 name="Shape 105"/>
        <p:cNvGrpSpPr/>
        <p:nvPr/>
      </p:nvGrpSpPr>
      <p:grpSpPr>
        <a:xfrm>
          <a:off x="0" y="0"/>
          <a:ext cx="0" cy="0"/>
          <a:chOff x="0" y="0"/>
          <a:chExt cx="0" cy="0"/>
        </a:xfrm>
      </p:grpSpPr>
      <p:sp>
        <p:nvSpPr>
          <p:cNvPr id="106" name="Google Shape;106;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107" name="Google Shape;107;p6"/>
          <p:cNvGrpSpPr/>
          <p:nvPr/>
        </p:nvGrpSpPr>
        <p:grpSpPr>
          <a:xfrm flipH="1">
            <a:off x="8430775" y="298000"/>
            <a:ext cx="241500" cy="241500"/>
            <a:chOff x="-1752450" y="4362450"/>
            <a:chExt cx="241500" cy="241500"/>
          </a:xfrm>
        </p:grpSpPr>
        <p:sp>
          <p:nvSpPr>
            <p:cNvPr id="108" name="Google Shape;108;p6"/>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6"/>
          <p:cNvGrpSpPr/>
          <p:nvPr/>
        </p:nvGrpSpPr>
        <p:grpSpPr>
          <a:xfrm>
            <a:off x="713225" y="298000"/>
            <a:ext cx="742950" cy="76200"/>
            <a:chOff x="2647950" y="4676775"/>
            <a:chExt cx="742950" cy="76200"/>
          </a:xfrm>
        </p:grpSpPr>
        <p:sp>
          <p:nvSpPr>
            <p:cNvPr id="111" name="Google Shape;111;p6"/>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6"/>
          <p:cNvGrpSpPr/>
          <p:nvPr/>
        </p:nvGrpSpPr>
        <p:grpSpPr>
          <a:xfrm>
            <a:off x="7685525" y="4803325"/>
            <a:ext cx="742950" cy="76200"/>
            <a:chOff x="2647950" y="4676775"/>
            <a:chExt cx="742950" cy="76200"/>
          </a:xfrm>
        </p:grpSpPr>
        <p:sp>
          <p:nvSpPr>
            <p:cNvPr id="116" name="Google Shape;116;p6"/>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6"/>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6"/>
          <p:cNvSpPr/>
          <p:nvPr/>
        </p:nvSpPr>
        <p:spPr>
          <a:xfrm>
            <a:off x="-207400" y="2461125"/>
            <a:ext cx="397925" cy="1866600"/>
          </a:xfrm>
          <a:custGeom>
            <a:rect b="b" l="l" r="r" t="t"/>
            <a:pathLst>
              <a:path extrusionOk="0" h="74664" w="15917">
                <a:moveTo>
                  <a:pt x="553" y="0"/>
                </a:moveTo>
                <a:cubicBezTo>
                  <a:pt x="9574" y="9021"/>
                  <a:pt x="16915" y="22415"/>
                  <a:pt x="15762" y="35120"/>
                </a:cubicBezTo>
                <a:cubicBezTo>
                  <a:pt x="14480" y="49252"/>
                  <a:pt x="5272" y="61490"/>
                  <a:pt x="0" y="74664"/>
                </a:cubicBezTo>
              </a:path>
            </a:pathLst>
          </a:custGeom>
          <a:noFill/>
          <a:ln cap="flat" cmpd="sng" w="9525">
            <a:solidFill>
              <a:schemeClr val="accent1"/>
            </a:solidFill>
            <a:prstDash val="solid"/>
            <a:round/>
            <a:headEnd len="med" w="med" type="none"/>
            <a:tailEnd len="med" w="med" type="none"/>
          </a:ln>
        </p:spPr>
      </p:sp>
      <p:sp>
        <p:nvSpPr>
          <p:cNvPr id="121" name="Google Shape;121;p6"/>
          <p:cNvSpPr/>
          <p:nvPr/>
        </p:nvSpPr>
        <p:spPr>
          <a:xfrm>
            <a:off x="-200475" y="-62225"/>
            <a:ext cx="525400" cy="594550"/>
          </a:xfrm>
          <a:custGeom>
            <a:rect b="b" l="l" r="r" t="t"/>
            <a:pathLst>
              <a:path extrusionOk="0" h="23782" w="21016">
                <a:moveTo>
                  <a:pt x="0" y="23782"/>
                </a:moveTo>
                <a:cubicBezTo>
                  <a:pt x="10579" y="23782"/>
                  <a:pt x="21016" y="10579"/>
                  <a:pt x="21016" y="0"/>
                </a:cubicBezTo>
              </a:path>
            </a:pathLst>
          </a:custGeom>
          <a:noFill/>
          <a:ln cap="flat" cmpd="sng" w="9525">
            <a:solidFill>
              <a:schemeClr val="accent1"/>
            </a:solidFill>
            <a:prstDash val="solid"/>
            <a:round/>
            <a:headEnd len="med" w="med" type="none"/>
            <a:tailEnd len="med" w="med" type="none"/>
          </a:ln>
        </p:spPr>
      </p:sp>
      <p:sp>
        <p:nvSpPr>
          <p:cNvPr id="122" name="Google Shape;122;p6"/>
          <p:cNvSpPr/>
          <p:nvPr/>
        </p:nvSpPr>
        <p:spPr>
          <a:xfrm>
            <a:off x="-159000" y="2765325"/>
            <a:ext cx="456975" cy="1507100"/>
          </a:xfrm>
          <a:custGeom>
            <a:rect b="b" l="l" r="r" t="t"/>
            <a:pathLst>
              <a:path extrusionOk="0" h="60284" w="18279">
                <a:moveTo>
                  <a:pt x="5807" y="60284"/>
                </a:moveTo>
                <a:cubicBezTo>
                  <a:pt x="15890" y="60284"/>
                  <a:pt x="20192" y="42049"/>
                  <a:pt x="17421" y="32354"/>
                </a:cubicBezTo>
                <a:cubicBezTo>
                  <a:pt x="14055" y="20577"/>
                  <a:pt x="0" y="12249"/>
                  <a:pt x="0" y="0"/>
                </a:cubicBezTo>
              </a:path>
            </a:pathLst>
          </a:custGeom>
          <a:noFill/>
          <a:ln cap="flat" cmpd="sng" w="9525">
            <a:solidFill>
              <a:schemeClr val="accent1"/>
            </a:solidFill>
            <a:prstDash val="solid"/>
            <a:round/>
            <a:headEnd len="med" w="med" type="none"/>
            <a:tailEnd len="med" w="med" type="none"/>
          </a:ln>
        </p:spPr>
      </p:sp>
      <p:sp>
        <p:nvSpPr>
          <p:cNvPr id="123" name="Google Shape;123;p6"/>
          <p:cNvSpPr/>
          <p:nvPr/>
        </p:nvSpPr>
        <p:spPr>
          <a:xfrm>
            <a:off x="-131350" y="-20750"/>
            <a:ext cx="712075" cy="422525"/>
          </a:xfrm>
          <a:custGeom>
            <a:rect b="b" l="l" r="r" t="t"/>
            <a:pathLst>
              <a:path extrusionOk="0" h="16901" w="28483">
                <a:moveTo>
                  <a:pt x="0" y="13827"/>
                </a:moveTo>
                <a:cubicBezTo>
                  <a:pt x="6065" y="15849"/>
                  <a:pt x="13204" y="18279"/>
                  <a:pt x="19081" y="15763"/>
                </a:cubicBezTo>
                <a:cubicBezTo>
                  <a:pt x="24705" y="13355"/>
                  <a:pt x="28483" y="6118"/>
                  <a:pt x="28483" y="0"/>
                </a:cubicBezTo>
              </a:path>
            </a:pathLst>
          </a:custGeom>
          <a:noFill/>
          <a:ln cap="flat" cmpd="sng" w="9525">
            <a:solidFill>
              <a:schemeClr val="accent1"/>
            </a:solidFill>
            <a:prstDash val="solid"/>
            <a:round/>
            <a:headEnd len="med" w="med" type="none"/>
            <a:tailEnd len="med" w="med" type="none"/>
          </a:ln>
        </p:spPr>
      </p:sp>
      <p:sp>
        <p:nvSpPr>
          <p:cNvPr id="124" name="Google Shape;124;p6"/>
          <p:cNvSpPr/>
          <p:nvPr/>
        </p:nvSpPr>
        <p:spPr>
          <a:xfrm>
            <a:off x="8885968" y="2765325"/>
            <a:ext cx="536850" cy="1652275"/>
          </a:xfrm>
          <a:custGeom>
            <a:rect b="b" l="l" r="r" t="t"/>
            <a:pathLst>
              <a:path extrusionOk="0" h="66091" w="21474">
                <a:moveTo>
                  <a:pt x="15391" y="0"/>
                </a:moveTo>
                <a:cubicBezTo>
                  <a:pt x="12914" y="824"/>
                  <a:pt x="11520" y="3593"/>
                  <a:pt x="10137" y="5807"/>
                </a:cubicBezTo>
                <a:cubicBezTo>
                  <a:pt x="4204" y="15301"/>
                  <a:pt x="-935" y="26745"/>
                  <a:pt x="181" y="37885"/>
                </a:cubicBezTo>
                <a:cubicBezTo>
                  <a:pt x="1038" y="46442"/>
                  <a:pt x="6848" y="54502"/>
                  <a:pt x="13455" y="60007"/>
                </a:cubicBezTo>
                <a:cubicBezTo>
                  <a:pt x="16033" y="62155"/>
                  <a:pt x="18119" y="66091"/>
                  <a:pt x="21474" y="66091"/>
                </a:cubicBezTo>
              </a:path>
            </a:pathLst>
          </a:custGeom>
          <a:noFill/>
          <a:ln cap="flat" cmpd="sng" w="9525">
            <a:solidFill>
              <a:schemeClr val="accent1"/>
            </a:solidFill>
            <a:prstDash val="solid"/>
            <a:round/>
            <a:headEnd len="med" w="med" type="none"/>
            <a:tailEnd len="med" w="med" type="none"/>
          </a:ln>
        </p:spPr>
      </p:sp>
      <p:sp>
        <p:nvSpPr>
          <p:cNvPr id="125" name="Google Shape;125;p6"/>
          <p:cNvSpPr/>
          <p:nvPr/>
        </p:nvSpPr>
        <p:spPr>
          <a:xfrm>
            <a:off x="8969655" y="3221600"/>
            <a:ext cx="467025" cy="1417225"/>
          </a:xfrm>
          <a:custGeom>
            <a:rect b="b" l="l" r="r" t="t"/>
            <a:pathLst>
              <a:path extrusionOk="0" h="56689" w="18681">
                <a:moveTo>
                  <a:pt x="17021" y="0"/>
                </a:moveTo>
                <a:cubicBezTo>
                  <a:pt x="6698" y="7742"/>
                  <a:pt x="-1013" y="21992"/>
                  <a:pt x="153" y="34843"/>
                </a:cubicBezTo>
                <a:cubicBezTo>
                  <a:pt x="1016" y="44352"/>
                  <a:pt x="9622" y="53671"/>
                  <a:pt x="18681" y="56689"/>
                </a:cubicBezTo>
              </a:path>
            </a:pathLst>
          </a:custGeom>
          <a:noFill/>
          <a:ln cap="flat" cmpd="sng" w="9525">
            <a:solidFill>
              <a:schemeClr val="accent1"/>
            </a:solidFill>
            <a:prstDash val="solid"/>
            <a:round/>
            <a:headEnd len="med" w="med" type="none"/>
            <a:tailEnd len="med" w="med" type="none"/>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6" name="Shape 126"/>
        <p:cNvGrpSpPr/>
        <p:nvPr/>
      </p:nvGrpSpPr>
      <p:grpSpPr>
        <a:xfrm>
          <a:off x="0" y="0"/>
          <a:ext cx="0" cy="0"/>
          <a:chOff x="0" y="0"/>
          <a:chExt cx="0" cy="0"/>
        </a:xfrm>
      </p:grpSpPr>
      <p:sp>
        <p:nvSpPr>
          <p:cNvPr id="127" name="Google Shape;127;p7"/>
          <p:cNvSpPr txBox="1"/>
          <p:nvPr>
            <p:ph type="title"/>
          </p:nvPr>
        </p:nvSpPr>
        <p:spPr>
          <a:xfrm>
            <a:off x="4135975" y="1397550"/>
            <a:ext cx="4294800" cy="572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8" name="Google Shape;128;p7"/>
          <p:cNvSpPr txBox="1"/>
          <p:nvPr>
            <p:ph idx="1" type="subTitle"/>
          </p:nvPr>
        </p:nvSpPr>
        <p:spPr>
          <a:xfrm>
            <a:off x="4135975" y="1970250"/>
            <a:ext cx="4294800" cy="177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Font typeface="Mulish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29" name="Google Shape;129;p7"/>
          <p:cNvSpPr/>
          <p:nvPr/>
        </p:nvSpPr>
        <p:spPr>
          <a:xfrm>
            <a:off x="-338750" y="-69125"/>
            <a:ext cx="1942625" cy="1396125"/>
          </a:xfrm>
          <a:custGeom>
            <a:rect b="b" l="l" r="r" t="t"/>
            <a:pathLst>
              <a:path extrusionOk="0" h="55845" w="77705">
                <a:moveTo>
                  <a:pt x="0" y="55583"/>
                </a:moveTo>
                <a:cubicBezTo>
                  <a:pt x="14533" y="57034"/>
                  <a:pt x="30839" y="52011"/>
                  <a:pt x="41756" y="42309"/>
                </a:cubicBezTo>
                <a:cubicBezTo>
                  <a:pt x="55589" y="30015"/>
                  <a:pt x="62310" y="10270"/>
                  <a:pt x="77705" y="0"/>
                </a:cubicBezTo>
              </a:path>
            </a:pathLst>
          </a:custGeom>
          <a:noFill/>
          <a:ln cap="flat" cmpd="sng" w="9525">
            <a:solidFill>
              <a:schemeClr val="accent1"/>
            </a:solidFill>
            <a:prstDash val="solid"/>
            <a:round/>
            <a:headEnd len="med" w="med" type="none"/>
            <a:tailEnd len="med" w="med" type="none"/>
          </a:ln>
        </p:spPr>
      </p:sp>
      <p:grpSp>
        <p:nvGrpSpPr>
          <p:cNvPr id="130" name="Google Shape;130;p7"/>
          <p:cNvGrpSpPr/>
          <p:nvPr/>
        </p:nvGrpSpPr>
        <p:grpSpPr>
          <a:xfrm flipH="1">
            <a:off x="8425252" y="298000"/>
            <a:ext cx="241500" cy="241500"/>
            <a:chOff x="-1752450" y="4362450"/>
            <a:chExt cx="241500" cy="241500"/>
          </a:xfrm>
        </p:grpSpPr>
        <p:sp>
          <p:nvSpPr>
            <p:cNvPr id="131" name="Google Shape;131;p7"/>
            <p:cNvSpPr/>
            <p:nvPr/>
          </p:nvSpPr>
          <p:spPr>
            <a:xfrm>
              <a:off x="-1752450" y="43624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rot="5400000">
              <a:off x="-1688850" y="4298850"/>
              <a:ext cx="114300" cy="24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 name="Google Shape;133;p7"/>
          <p:cNvGrpSpPr/>
          <p:nvPr/>
        </p:nvGrpSpPr>
        <p:grpSpPr>
          <a:xfrm flipH="1">
            <a:off x="7682302" y="4676775"/>
            <a:ext cx="742950" cy="76200"/>
            <a:chOff x="2647950" y="4676775"/>
            <a:chExt cx="742950" cy="76200"/>
          </a:xfrm>
        </p:grpSpPr>
        <p:sp>
          <p:nvSpPr>
            <p:cNvPr id="134" name="Google Shape;134;p7"/>
            <p:cNvSpPr/>
            <p:nvPr/>
          </p:nvSpPr>
          <p:spPr>
            <a:xfrm>
              <a:off x="26479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28702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309245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3314700" y="4676775"/>
              <a:ext cx="76200" cy="76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7"/>
          <p:cNvSpPr/>
          <p:nvPr/>
        </p:nvSpPr>
        <p:spPr>
          <a:xfrm>
            <a:off x="-297275" y="-48400"/>
            <a:ext cx="739725" cy="1693775"/>
          </a:xfrm>
          <a:custGeom>
            <a:rect b="b" l="l" r="r" t="t"/>
            <a:pathLst>
              <a:path extrusionOk="0" h="67751" w="29589">
                <a:moveTo>
                  <a:pt x="0" y="67751"/>
                </a:moveTo>
                <a:cubicBezTo>
                  <a:pt x="24643" y="67751"/>
                  <a:pt x="29589" y="24643"/>
                  <a:pt x="29589" y="0"/>
                </a:cubicBezTo>
              </a:path>
            </a:pathLst>
          </a:custGeom>
          <a:noFill/>
          <a:ln cap="flat" cmpd="sng" w="9525">
            <a:solidFill>
              <a:schemeClr val="accent1"/>
            </a:solidFill>
            <a:prstDash val="solid"/>
            <a:round/>
            <a:headEnd len="med" w="med" type="none"/>
            <a:tailEnd len="med" w="med" type="none"/>
          </a:ln>
        </p:spPr>
      </p:sp>
      <p:sp>
        <p:nvSpPr>
          <p:cNvPr id="139" name="Google Shape;139;p7"/>
          <p:cNvSpPr/>
          <p:nvPr/>
        </p:nvSpPr>
        <p:spPr>
          <a:xfrm>
            <a:off x="-76050" y="4788257"/>
            <a:ext cx="1154525" cy="431300"/>
          </a:xfrm>
          <a:custGeom>
            <a:rect b="b" l="l" r="r" t="t"/>
            <a:pathLst>
              <a:path extrusionOk="0" h="17252" w="46181">
                <a:moveTo>
                  <a:pt x="0" y="8679"/>
                </a:moveTo>
                <a:cubicBezTo>
                  <a:pt x="4878" y="6240"/>
                  <a:pt x="8859" y="1881"/>
                  <a:pt x="14103" y="383"/>
                </a:cubicBezTo>
                <a:cubicBezTo>
                  <a:pt x="20214" y="-1363"/>
                  <a:pt x="26560" y="3590"/>
                  <a:pt x="32078" y="6744"/>
                </a:cubicBezTo>
                <a:cubicBezTo>
                  <a:pt x="37168" y="9653"/>
                  <a:pt x="46181" y="11390"/>
                  <a:pt x="46181" y="17252"/>
                </a:cubicBezTo>
              </a:path>
            </a:pathLst>
          </a:custGeom>
          <a:noFill/>
          <a:ln cap="flat" cmpd="sng" w="9525">
            <a:solidFill>
              <a:schemeClr val="accent1"/>
            </a:solidFill>
            <a:prstDash val="solid"/>
            <a:round/>
            <a:headEnd len="med" w="med" type="none"/>
            <a:tailEnd len="med" w="med" type="none"/>
          </a:ln>
        </p:spPr>
      </p:sp>
      <p:sp>
        <p:nvSpPr>
          <p:cNvPr id="140" name="Google Shape;140;p7"/>
          <p:cNvSpPr/>
          <p:nvPr/>
        </p:nvSpPr>
        <p:spPr>
          <a:xfrm>
            <a:off x="615275" y="4839115"/>
            <a:ext cx="1078475" cy="408075"/>
          </a:xfrm>
          <a:custGeom>
            <a:rect b="b" l="l" r="r" t="t"/>
            <a:pathLst>
              <a:path extrusionOk="0" h="16323" w="43139">
                <a:moveTo>
                  <a:pt x="0" y="16323"/>
                </a:moveTo>
                <a:cubicBezTo>
                  <a:pt x="6381" y="7391"/>
                  <a:pt x="17933" y="-1524"/>
                  <a:pt x="28760" y="284"/>
                </a:cubicBezTo>
                <a:cubicBezTo>
                  <a:pt x="35446" y="1400"/>
                  <a:pt x="39380" y="9023"/>
                  <a:pt x="43139" y="14664"/>
                </a:cubicBezTo>
              </a:path>
            </a:pathLst>
          </a:custGeom>
          <a:noFill/>
          <a:ln cap="flat" cmpd="sng" w="9525">
            <a:solidFill>
              <a:schemeClr val="accent1"/>
            </a:solidFill>
            <a:prstDash val="solid"/>
            <a:round/>
            <a:headEnd len="med" w="med" type="none"/>
            <a:tailEnd len="med" w="med" type="none"/>
          </a:ln>
        </p:spPr>
      </p:sp>
      <p:sp>
        <p:nvSpPr>
          <p:cNvPr id="141" name="Google Shape;141;p7"/>
          <p:cNvSpPr/>
          <p:nvPr>
            <p:ph idx="2" type="pic"/>
          </p:nvPr>
        </p:nvSpPr>
        <p:spPr>
          <a:xfrm flipH="1">
            <a:off x="713225" y="539500"/>
            <a:ext cx="3015300" cy="4064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2" name="Shape 142"/>
        <p:cNvGrpSpPr/>
        <p:nvPr/>
      </p:nvGrpSpPr>
      <p:grpSpPr>
        <a:xfrm>
          <a:off x="0" y="0"/>
          <a:ext cx="0" cy="0"/>
          <a:chOff x="0" y="0"/>
          <a:chExt cx="0" cy="0"/>
        </a:xfrm>
      </p:grpSpPr>
      <p:sp>
        <p:nvSpPr>
          <p:cNvPr id="143" name="Google Shape;143;p8"/>
          <p:cNvSpPr txBox="1"/>
          <p:nvPr>
            <p:ph type="title"/>
          </p:nvPr>
        </p:nvSpPr>
        <p:spPr>
          <a:xfrm>
            <a:off x="3920375" y="1307100"/>
            <a:ext cx="4508100" cy="2529300"/>
          </a:xfrm>
          <a:prstGeom prst="rect">
            <a:avLst/>
          </a:prstGeom>
        </p:spPr>
        <p:txBody>
          <a:bodyPr anchorCtr="0" anchor="ctr" bIns="91425" lIns="91425" spcFirstLastPara="1" rIns="91425" wrap="square" tIns="91425">
            <a:noAutofit/>
          </a:bodyPr>
          <a:lstStyle>
            <a:lvl1pPr lvl="0" algn="r">
              <a:lnSpc>
                <a:spcPct val="80000"/>
              </a:lnSpc>
              <a:spcBef>
                <a:spcPts val="0"/>
              </a:spcBef>
              <a:spcAft>
                <a:spcPts val="0"/>
              </a:spcAft>
              <a:buSzPts val="6000"/>
              <a:buNone/>
              <a:defRPr sz="6000"/>
            </a:lvl1pPr>
            <a:lvl2pPr lvl="1" algn="r">
              <a:spcBef>
                <a:spcPts val="0"/>
              </a:spcBef>
              <a:spcAft>
                <a:spcPts val="0"/>
              </a:spcAft>
              <a:buSzPts val="6000"/>
              <a:buFont typeface="Goldman"/>
              <a:buNone/>
              <a:defRPr sz="6000">
                <a:latin typeface="Goldman"/>
                <a:ea typeface="Goldman"/>
                <a:cs typeface="Goldman"/>
                <a:sym typeface="Goldman"/>
              </a:defRPr>
            </a:lvl2pPr>
            <a:lvl3pPr lvl="2" algn="r">
              <a:spcBef>
                <a:spcPts val="0"/>
              </a:spcBef>
              <a:spcAft>
                <a:spcPts val="0"/>
              </a:spcAft>
              <a:buSzPts val="6000"/>
              <a:buFont typeface="Goldman"/>
              <a:buNone/>
              <a:defRPr sz="6000">
                <a:latin typeface="Goldman"/>
                <a:ea typeface="Goldman"/>
                <a:cs typeface="Goldman"/>
                <a:sym typeface="Goldman"/>
              </a:defRPr>
            </a:lvl3pPr>
            <a:lvl4pPr lvl="3" algn="r">
              <a:spcBef>
                <a:spcPts val="0"/>
              </a:spcBef>
              <a:spcAft>
                <a:spcPts val="0"/>
              </a:spcAft>
              <a:buSzPts val="6000"/>
              <a:buFont typeface="Goldman"/>
              <a:buNone/>
              <a:defRPr sz="6000">
                <a:latin typeface="Goldman"/>
                <a:ea typeface="Goldman"/>
                <a:cs typeface="Goldman"/>
                <a:sym typeface="Goldman"/>
              </a:defRPr>
            </a:lvl4pPr>
            <a:lvl5pPr lvl="4" algn="r">
              <a:spcBef>
                <a:spcPts val="0"/>
              </a:spcBef>
              <a:spcAft>
                <a:spcPts val="0"/>
              </a:spcAft>
              <a:buSzPts val="6000"/>
              <a:buFont typeface="Goldman"/>
              <a:buNone/>
              <a:defRPr sz="6000">
                <a:latin typeface="Goldman"/>
                <a:ea typeface="Goldman"/>
                <a:cs typeface="Goldman"/>
                <a:sym typeface="Goldman"/>
              </a:defRPr>
            </a:lvl5pPr>
            <a:lvl6pPr lvl="5" algn="r">
              <a:spcBef>
                <a:spcPts val="0"/>
              </a:spcBef>
              <a:spcAft>
                <a:spcPts val="0"/>
              </a:spcAft>
              <a:buSzPts val="6000"/>
              <a:buFont typeface="Goldman"/>
              <a:buNone/>
              <a:defRPr sz="6000">
                <a:latin typeface="Goldman"/>
                <a:ea typeface="Goldman"/>
                <a:cs typeface="Goldman"/>
                <a:sym typeface="Goldman"/>
              </a:defRPr>
            </a:lvl6pPr>
            <a:lvl7pPr lvl="6" algn="r">
              <a:spcBef>
                <a:spcPts val="0"/>
              </a:spcBef>
              <a:spcAft>
                <a:spcPts val="0"/>
              </a:spcAft>
              <a:buSzPts val="6000"/>
              <a:buFont typeface="Goldman"/>
              <a:buNone/>
              <a:defRPr sz="6000">
                <a:latin typeface="Goldman"/>
                <a:ea typeface="Goldman"/>
                <a:cs typeface="Goldman"/>
                <a:sym typeface="Goldman"/>
              </a:defRPr>
            </a:lvl7pPr>
            <a:lvl8pPr lvl="7" algn="r">
              <a:spcBef>
                <a:spcPts val="0"/>
              </a:spcBef>
              <a:spcAft>
                <a:spcPts val="0"/>
              </a:spcAft>
              <a:buSzPts val="6000"/>
              <a:buFont typeface="Goldman"/>
              <a:buNone/>
              <a:defRPr sz="6000">
                <a:latin typeface="Goldman"/>
                <a:ea typeface="Goldman"/>
                <a:cs typeface="Goldman"/>
                <a:sym typeface="Goldman"/>
              </a:defRPr>
            </a:lvl8pPr>
            <a:lvl9pPr lvl="8" algn="r">
              <a:spcBef>
                <a:spcPts val="0"/>
              </a:spcBef>
              <a:spcAft>
                <a:spcPts val="0"/>
              </a:spcAft>
              <a:buSzPts val="6000"/>
              <a:buFont typeface="Goldman"/>
              <a:buNone/>
              <a:defRPr sz="6000">
                <a:latin typeface="Goldman"/>
                <a:ea typeface="Goldman"/>
                <a:cs typeface="Goldman"/>
                <a:sym typeface="Goldman"/>
              </a:defRPr>
            </a:lvl9pPr>
          </a:lstStyle>
          <a:p/>
        </p:txBody>
      </p:sp>
      <p:grpSp>
        <p:nvGrpSpPr>
          <p:cNvPr id="144" name="Google Shape;144;p8"/>
          <p:cNvGrpSpPr/>
          <p:nvPr/>
        </p:nvGrpSpPr>
        <p:grpSpPr>
          <a:xfrm>
            <a:off x="471725" y="298000"/>
            <a:ext cx="241500" cy="241500"/>
            <a:chOff x="-1752450" y="4362450"/>
            <a:chExt cx="241500" cy="241500"/>
          </a:xfrm>
        </p:grpSpPr>
        <p:sp>
          <p:nvSpPr>
            <p:cNvPr id="145" name="Google Shape;145;p8"/>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8"/>
          <p:cNvGrpSpPr/>
          <p:nvPr/>
        </p:nvGrpSpPr>
        <p:grpSpPr>
          <a:xfrm>
            <a:off x="7685525" y="4803325"/>
            <a:ext cx="742950" cy="76200"/>
            <a:chOff x="2647950" y="4676775"/>
            <a:chExt cx="742950" cy="76200"/>
          </a:xfrm>
        </p:grpSpPr>
        <p:sp>
          <p:nvSpPr>
            <p:cNvPr id="148" name="Google Shape;148;p8"/>
            <p:cNvSpPr/>
            <p:nvPr/>
          </p:nvSpPr>
          <p:spPr>
            <a:xfrm>
              <a:off x="26479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28702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30924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33147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8"/>
          <p:cNvGrpSpPr/>
          <p:nvPr/>
        </p:nvGrpSpPr>
        <p:grpSpPr>
          <a:xfrm flipH="1">
            <a:off x="471723" y="1604199"/>
            <a:ext cx="3095380" cy="3539601"/>
            <a:chOff x="123998" y="1604199"/>
            <a:chExt cx="3095380" cy="3539601"/>
          </a:xfrm>
        </p:grpSpPr>
        <p:grpSp>
          <p:nvGrpSpPr>
            <p:cNvPr id="153" name="Google Shape;153;p8"/>
            <p:cNvGrpSpPr/>
            <p:nvPr/>
          </p:nvGrpSpPr>
          <p:grpSpPr>
            <a:xfrm>
              <a:off x="123998" y="1604199"/>
              <a:ext cx="1665589" cy="3538917"/>
              <a:chOff x="3733925" y="3400424"/>
              <a:chExt cx="1079728" cy="2294274"/>
            </a:xfrm>
          </p:grpSpPr>
          <p:sp>
            <p:nvSpPr>
              <p:cNvPr id="154" name="Google Shape;154;p8"/>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 name="Google Shape;158;p8"/>
            <p:cNvGrpSpPr/>
            <p:nvPr/>
          </p:nvGrpSpPr>
          <p:grpSpPr>
            <a:xfrm>
              <a:off x="1415091" y="2586831"/>
              <a:ext cx="1203249" cy="2556968"/>
              <a:chOff x="3733925" y="3400424"/>
              <a:chExt cx="1079728" cy="2294274"/>
            </a:xfrm>
          </p:grpSpPr>
          <p:sp>
            <p:nvSpPr>
              <p:cNvPr id="159" name="Google Shape;159;p8"/>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 name="Google Shape;163;p8"/>
            <p:cNvSpPr/>
            <p:nvPr/>
          </p:nvSpPr>
          <p:spPr>
            <a:xfrm>
              <a:off x="233272" y="1668407"/>
              <a:ext cx="1212175" cy="965991"/>
            </a:xfrm>
            <a:custGeom>
              <a:rect b="b" l="l" r="r" t="t"/>
              <a:pathLst>
                <a:path extrusionOk="0" h="25050" w="31432">
                  <a:moveTo>
                    <a:pt x="0" y="0"/>
                  </a:moveTo>
                  <a:cubicBezTo>
                    <a:pt x="8720" y="10171"/>
                    <a:pt x="18137" y="23393"/>
                    <a:pt x="31432" y="25050"/>
                  </a:cubicBezTo>
                </a:path>
              </a:pathLst>
            </a:custGeom>
            <a:noFill/>
            <a:ln cap="flat" cmpd="sng" w="9525">
              <a:solidFill>
                <a:schemeClr val="accent1"/>
              </a:solidFill>
              <a:prstDash val="solid"/>
              <a:round/>
              <a:headEnd len="med" w="med" type="none"/>
              <a:tailEnd len="med" w="med" type="none"/>
            </a:ln>
          </p:spPr>
        </p:sp>
        <p:sp>
          <p:nvSpPr>
            <p:cNvPr id="164" name="Google Shape;164;p8"/>
            <p:cNvSpPr/>
            <p:nvPr/>
          </p:nvSpPr>
          <p:spPr>
            <a:xfrm>
              <a:off x="218575" y="1657375"/>
              <a:ext cx="2342385" cy="966016"/>
            </a:xfrm>
            <a:custGeom>
              <a:rect b="b" l="l" r="r" t="t"/>
              <a:pathLst>
                <a:path extrusionOk="0" h="24670" w="58769">
                  <a:moveTo>
                    <a:pt x="0" y="0"/>
                  </a:moveTo>
                  <a:cubicBezTo>
                    <a:pt x="16766" y="13049"/>
                    <a:pt x="39766" y="15169"/>
                    <a:pt x="58769" y="24670"/>
                  </a:cubicBezTo>
                </a:path>
              </a:pathLst>
            </a:custGeom>
            <a:noFill/>
            <a:ln cap="flat" cmpd="sng" w="9525">
              <a:solidFill>
                <a:schemeClr val="accent1"/>
              </a:solidFill>
              <a:prstDash val="solid"/>
              <a:round/>
              <a:headEnd len="med" w="med" type="none"/>
              <a:tailEnd len="med" w="med" type="none"/>
            </a:ln>
          </p:spPr>
        </p:sp>
        <p:sp>
          <p:nvSpPr>
            <p:cNvPr id="165" name="Google Shape;165;p8"/>
            <p:cNvSpPr/>
            <p:nvPr/>
          </p:nvSpPr>
          <p:spPr>
            <a:xfrm>
              <a:off x="1489480" y="1661050"/>
              <a:ext cx="203630" cy="966016"/>
            </a:xfrm>
            <a:custGeom>
              <a:rect b="b" l="l" r="r" t="t"/>
              <a:pathLst>
                <a:path extrusionOk="0" h="24670" w="7184">
                  <a:moveTo>
                    <a:pt x="7049" y="0"/>
                  </a:moveTo>
                  <a:cubicBezTo>
                    <a:pt x="7897" y="8510"/>
                    <a:pt x="3825" y="17020"/>
                    <a:pt x="0" y="24670"/>
                  </a:cubicBezTo>
                </a:path>
              </a:pathLst>
            </a:custGeom>
            <a:noFill/>
            <a:ln cap="flat" cmpd="sng" w="9525">
              <a:solidFill>
                <a:schemeClr val="accent1"/>
              </a:solidFill>
              <a:prstDash val="solid"/>
              <a:round/>
              <a:headEnd len="med" w="med" type="none"/>
              <a:tailEnd len="med" w="med" type="none"/>
            </a:ln>
          </p:spPr>
        </p:sp>
        <p:sp>
          <p:nvSpPr>
            <p:cNvPr id="166" name="Google Shape;166;p8"/>
            <p:cNvSpPr/>
            <p:nvPr/>
          </p:nvSpPr>
          <p:spPr>
            <a:xfrm>
              <a:off x="1702600" y="1719800"/>
              <a:ext cx="858354" cy="914591"/>
            </a:xfrm>
            <a:custGeom>
              <a:rect b="b" l="l" r="r" t="t"/>
              <a:pathLst>
                <a:path extrusionOk="0" h="23241" w="20193">
                  <a:moveTo>
                    <a:pt x="20193" y="23241"/>
                  </a:moveTo>
                  <a:cubicBezTo>
                    <a:pt x="15103" y="14330"/>
                    <a:pt x="3239" y="9738"/>
                    <a:pt x="0" y="0"/>
                  </a:cubicBezTo>
                </a:path>
              </a:pathLst>
            </a:custGeom>
            <a:noFill/>
            <a:ln cap="flat" cmpd="sng" w="9525">
              <a:solidFill>
                <a:schemeClr val="accent1"/>
              </a:solidFill>
              <a:prstDash val="solid"/>
              <a:round/>
              <a:headEnd len="med" w="med" type="none"/>
              <a:tailEnd len="med" w="med" type="none"/>
            </a:ln>
          </p:spPr>
        </p:sp>
        <p:grpSp>
          <p:nvGrpSpPr>
            <p:cNvPr id="167" name="Google Shape;167;p8"/>
            <p:cNvGrpSpPr/>
            <p:nvPr/>
          </p:nvGrpSpPr>
          <p:grpSpPr>
            <a:xfrm>
              <a:off x="2243844" y="3070646"/>
              <a:ext cx="975534" cy="2073106"/>
              <a:chOff x="3733925" y="3400424"/>
              <a:chExt cx="1079728" cy="2294274"/>
            </a:xfrm>
          </p:grpSpPr>
          <p:sp>
            <p:nvSpPr>
              <p:cNvPr id="168" name="Google Shape;168;p8"/>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 name="Google Shape;172;p8"/>
            <p:cNvSpPr/>
            <p:nvPr/>
          </p:nvSpPr>
          <p:spPr>
            <a:xfrm>
              <a:off x="1483525" y="2631275"/>
              <a:ext cx="804850" cy="459600"/>
            </a:xfrm>
            <a:custGeom>
              <a:rect b="b" l="l" r="r" t="t"/>
              <a:pathLst>
                <a:path extrusionOk="0" h="18384" w="32194">
                  <a:moveTo>
                    <a:pt x="0" y="0"/>
                  </a:moveTo>
                  <a:cubicBezTo>
                    <a:pt x="7086" y="10124"/>
                    <a:pt x="19933" y="16839"/>
                    <a:pt x="32194" y="18384"/>
                  </a:cubicBezTo>
                </a:path>
              </a:pathLst>
            </a:custGeom>
            <a:noFill/>
            <a:ln cap="flat" cmpd="sng" w="9525">
              <a:solidFill>
                <a:schemeClr val="accent1"/>
              </a:solidFill>
              <a:prstDash val="solid"/>
              <a:round/>
              <a:headEnd len="med" w="med" type="none"/>
              <a:tailEnd len="med" w="med" type="none"/>
            </a:ln>
          </p:spPr>
        </p:sp>
        <p:sp>
          <p:nvSpPr>
            <p:cNvPr id="173" name="Google Shape;173;p8"/>
            <p:cNvSpPr/>
            <p:nvPr/>
          </p:nvSpPr>
          <p:spPr>
            <a:xfrm>
              <a:off x="1476375" y="2631275"/>
              <a:ext cx="1695450" cy="473875"/>
            </a:xfrm>
            <a:custGeom>
              <a:rect b="b" l="l" r="r" t="t"/>
              <a:pathLst>
                <a:path extrusionOk="0" h="18955" w="67818">
                  <a:moveTo>
                    <a:pt x="0" y="0"/>
                  </a:moveTo>
                  <a:cubicBezTo>
                    <a:pt x="17915" y="15166"/>
                    <a:pt x="48712" y="5320"/>
                    <a:pt x="67818" y="18955"/>
                  </a:cubicBezTo>
                </a:path>
              </a:pathLst>
            </a:custGeom>
            <a:noFill/>
            <a:ln cap="flat" cmpd="sng" w="9525">
              <a:solidFill>
                <a:schemeClr val="accent1"/>
              </a:solidFill>
              <a:prstDash val="solid"/>
              <a:round/>
              <a:headEnd len="med" w="med" type="none"/>
              <a:tailEnd len="med" w="med" type="none"/>
            </a:ln>
          </p:spPr>
        </p:sp>
        <p:sp>
          <p:nvSpPr>
            <p:cNvPr id="174" name="Google Shape;174;p8"/>
            <p:cNvSpPr/>
            <p:nvPr/>
          </p:nvSpPr>
          <p:spPr>
            <a:xfrm>
              <a:off x="2297288" y="2631275"/>
              <a:ext cx="257779" cy="473875"/>
            </a:xfrm>
            <a:custGeom>
              <a:rect b="b" l="l" r="r" t="t"/>
              <a:pathLst>
                <a:path extrusionOk="0" h="18955" w="8953">
                  <a:moveTo>
                    <a:pt x="8953" y="0"/>
                  </a:moveTo>
                  <a:cubicBezTo>
                    <a:pt x="4589" y="5458"/>
                    <a:pt x="864" y="12021"/>
                    <a:pt x="0" y="18955"/>
                  </a:cubicBezTo>
                </a:path>
              </a:pathLst>
            </a:custGeom>
            <a:noFill/>
            <a:ln cap="flat" cmpd="sng" w="9525">
              <a:solidFill>
                <a:schemeClr val="accent1"/>
              </a:solidFill>
              <a:prstDash val="solid"/>
              <a:round/>
              <a:headEnd len="med" w="med" type="none"/>
              <a:tailEnd len="med" w="med" type="none"/>
            </a:ln>
          </p:spPr>
        </p:sp>
        <p:sp>
          <p:nvSpPr>
            <p:cNvPr id="175" name="Google Shape;175;p8"/>
            <p:cNvSpPr/>
            <p:nvPr/>
          </p:nvSpPr>
          <p:spPr>
            <a:xfrm>
              <a:off x="2521750" y="2636050"/>
              <a:ext cx="642925" cy="457200"/>
            </a:xfrm>
            <a:custGeom>
              <a:rect b="b" l="l" r="r" t="t"/>
              <a:pathLst>
                <a:path extrusionOk="0" h="18288" w="25717">
                  <a:moveTo>
                    <a:pt x="0" y="0"/>
                  </a:moveTo>
                  <a:cubicBezTo>
                    <a:pt x="6573" y="8212"/>
                    <a:pt x="17159" y="12172"/>
                    <a:pt x="25717" y="18288"/>
                  </a:cubicBezTo>
                </a:path>
              </a:pathLst>
            </a:custGeom>
            <a:noFill/>
            <a:ln cap="flat" cmpd="sng" w="9525">
              <a:solidFill>
                <a:schemeClr val="accent1"/>
              </a:solidFill>
              <a:prstDash val="solid"/>
              <a:round/>
              <a:headEnd len="med" w="med" type="none"/>
              <a:tailEnd len="med" w="med" type="none"/>
            </a:ln>
          </p:spPr>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6" name="Shape 176"/>
        <p:cNvGrpSpPr/>
        <p:nvPr/>
      </p:nvGrpSpPr>
      <p:grpSpPr>
        <a:xfrm>
          <a:off x="0" y="0"/>
          <a:ext cx="0" cy="0"/>
          <a:chOff x="0" y="0"/>
          <a:chExt cx="0" cy="0"/>
        </a:xfrm>
      </p:grpSpPr>
      <p:sp>
        <p:nvSpPr>
          <p:cNvPr id="177" name="Google Shape;177;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178" name="Google Shape;178;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79" name="Google Shape;179;p9"/>
          <p:cNvGrpSpPr/>
          <p:nvPr/>
        </p:nvGrpSpPr>
        <p:grpSpPr>
          <a:xfrm flipH="1">
            <a:off x="8430775" y="298000"/>
            <a:ext cx="241500" cy="241500"/>
            <a:chOff x="-1752450" y="4362450"/>
            <a:chExt cx="241500" cy="241500"/>
          </a:xfrm>
        </p:grpSpPr>
        <p:sp>
          <p:nvSpPr>
            <p:cNvPr id="180" name="Google Shape;180;p9"/>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9"/>
          <p:cNvGrpSpPr/>
          <p:nvPr/>
        </p:nvGrpSpPr>
        <p:grpSpPr>
          <a:xfrm>
            <a:off x="4200525" y="4676775"/>
            <a:ext cx="742950" cy="76200"/>
            <a:chOff x="2647950" y="4676775"/>
            <a:chExt cx="742950" cy="76200"/>
          </a:xfrm>
        </p:grpSpPr>
        <p:sp>
          <p:nvSpPr>
            <p:cNvPr id="183" name="Google Shape;183;p9"/>
            <p:cNvSpPr/>
            <p:nvPr/>
          </p:nvSpPr>
          <p:spPr>
            <a:xfrm>
              <a:off x="26479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a:off x="28702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p:nvPr/>
          </p:nvSpPr>
          <p:spPr>
            <a:xfrm>
              <a:off x="309245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p:nvPr/>
          </p:nvSpPr>
          <p:spPr>
            <a:xfrm>
              <a:off x="3314700" y="4676775"/>
              <a:ext cx="76200" cy="76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9"/>
          <p:cNvGrpSpPr/>
          <p:nvPr/>
        </p:nvGrpSpPr>
        <p:grpSpPr>
          <a:xfrm>
            <a:off x="471725" y="298000"/>
            <a:ext cx="241500" cy="241500"/>
            <a:chOff x="-1752450" y="4362450"/>
            <a:chExt cx="241500" cy="241500"/>
          </a:xfrm>
        </p:grpSpPr>
        <p:sp>
          <p:nvSpPr>
            <p:cNvPr id="188" name="Google Shape;188;p9"/>
            <p:cNvSpPr/>
            <p:nvPr/>
          </p:nvSpPr>
          <p:spPr>
            <a:xfrm>
              <a:off x="-1752450" y="43624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rot="5400000">
              <a:off x="-1688850" y="4298850"/>
              <a:ext cx="114300" cy="241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9"/>
          <p:cNvGrpSpPr/>
          <p:nvPr/>
        </p:nvGrpSpPr>
        <p:grpSpPr>
          <a:xfrm>
            <a:off x="138278" y="1526683"/>
            <a:ext cx="1586643" cy="4544090"/>
            <a:chOff x="74089" y="2876575"/>
            <a:chExt cx="1115390" cy="3194439"/>
          </a:xfrm>
        </p:grpSpPr>
        <p:grpSp>
          <p:nvGrpSpPr>
            <p:cNvPr id="191" name="Google Shape;191;p9"/>
            <p:cNvGrpSpPr/>
            <p:nvPr/>
          </p:nvGrpSpPr>
          <p:grpSpPr>
            <a:xfrm>
              <a:off x="74089" y="2876575"/>
              <a:ext cx="639140" cy="2632464"/>
              <a:chOff x="3265400" y="517275"/>
              <a:chExt cx="1212100" cy="4991400"/>
            </a:xfrm>
          </p:grpSpPr>
          <p:sp>
            <p:nvSpPr>
              <p:cNvPr id="192" name="Google Shape;192;p9"/>
              <p:cNvSpPr/>
              <p:nvPr/>
            </p:nvSpPr>
            <p:spPr>
              <a:xfrm>
                <a:off x="3827250" y="517275"/>
                <a:ext cx="88425" cy="3974750"/>
              </a:xfrm>
              <a:custGeom>
                <a:rect b="b" l="l" r="r" t="t"/>
                <a:pathLst>
                  <a:path extrusionOk="0" h="158990" w="3537">
                    <a:moveTo>
                      <a:pt x="1768" y="1"/>
                    </a:moveTo>
                    <a:cubicBezTo>
                      <a:pt x="791" y="1"/>
                      <a:pt x="0" y="792"/>
                      <a:pt x="0" y="1769"/>
                    </a:cubicBezTo>
                    <a:lnTo>
                      <a:pt x="0" y="157222"/>
                    </a:lnTo>
                    <a:cubicBezTo>
                      <a:pt x="0" y="158199"/>
                      <a:pt x="791" y="158990"/>
                      <a:pt x="1768" y="158990"/>
                    </a:cubicBezTo>
                    <a:cubicBezTo>
                      <a:pt x="2745" y="158990"/>
                      <a:pt x="3536" y="158199"/>
                      <a:pt x="3536" y="157222"/>
                    </a:cubicBezTo>
                    <a:lnTo>
                      <a:pt x="3536" y="1769"/>
                    </a:lnTo>
                    <a:cubicBezTo>
                      <a:pt x="3536" y="792"/>
                      <a:pt x="2745"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a:off x="3703950" y="4283000"/>
                <a:ext cx="335025" cy="1225675"/>
              </a:xfrm>
              <a:custGeom>
                <a:rect b="b" l="l" r="r" t="t"/>
                <a:pathLst>
                  <a:path extrusionOk="0" h="49027" w="13401">
                    <a:moveTo>
                      <a:pt x="2637" y="1"/>
                    </a:moveTo>
                    <a:cubicBezTo>
                      <a:pt x="1179" y="1"/>
                      <a:pt x="0" y="1180"/>
                      <a:pt x="0" y="2638"/>
                    </a:cubicBezTo>
                    <a:lnTo>
                      <a:pt x="0" y="46375"/>
                    </a:lnTo>
                    <a:cubicBezTo>
                      <a:pt x="0" y="47833"/>
                      <a:pt x="1179" y="49027"/>
                      <a:pt x="2637" y="49027"/>
                    </a:cubicBezTo>
                    <a:lnTo>
                      <a:pt x="10764" y="49027"/>
                    </a:lnTo>
                    <a:cubicBezTo>
                      <a:pt x="12222" y="49027"/>
                      <a:pt x="13400" y="47833"/>
                      <a:pt x="13400" y="46375"/>
                    </a:cubicBezTo>
                    <a:lnTo>
                      <a:pt x="13400" y="2638"/>
                    </a:lnTo>
                    <a:cubicBezTo>
                      <a:pt x="13400" y="1180"/>
                      <a:pt x="12222" y="1"/>
                      <a:pt x="10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a:off x="3265400" y="813900"/>
                <a:ext cx="1212100" cy="76425"/>
              </a:xfrm>
              <a:custGeom>
                <a:rect b="b" l="l" r="r" t="t"/>
                <a:pathLst>
                  <a:path extrusionOk="0" h="3057" w="48484">
                    <a:moveTo>
                      <a:pt x="993" y="1"/>
                    </a:moveTo>
                    <a:cubicBezTo>
                      <a:pt x="435" y="1"/>
                      <a:pt x="1" y="451"/>
                      <a:pt x="1" y="993"/>
                    </a:cubicBezTo>
                    <a:lnTo>
                      <a:pt x="1" y="2048"/>
                    </a:lnTo>
                    <a:cubicBezTo>
                      <a:pt x="1" y="2606"/>
                      <a:pt x="435" y="3056"/>
                      <a:pt x="993" y="3056"/>
                    </a:cubicBezTo>
                    <a:lnTo>
                      <a:pt x="47491" y="3056"/>
                    </a:lnTo>
                    <a:cubicBezTo>
                      <a:pt x="48049" y="3056"/>
                      <a:pt x="48484" y="2606"/>
                      <a:pt x="48484" y="2048"/>
                    </a:cubicBezTo>
                    <a:lnTo>
                      <a:pt x="48484" y="993"/>
                    </a:lnTo>
                    <a:cubicBezTo>
                      <a:pt x="48484" y="451"/>
                      <a:pt x="48049" y="1"/>
                      <a:pt x="474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a:off x="3394900" y="755350"/>
                <a:ext cx="19425" cy="63225"/>
              </a:xfrm>
              <a:custGeom>
                <a:rect b="b" l="l" r="r" t="t"/>
                <a:pathLst>
                  <a:path extrusionOk="0" h="2529" w="777">
                    <a:moveTo>
                      <a:pt x="1" y="1"/>
                    </a:moveTo>
                    <a:lnTo>
                      <a:pt x="1"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9"/>
              <p:cNvSpPr/>
              <p:nvPr/>
            </p:nvSpPr>
            <p:spPr>
              <a:xfrm>
                <a:off x="3593425"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
              <p:cNvSpPr/>
              <p:nvPr/>
            </p:nvSpPr>
            <p:spPr>
              <a:xfrm>
                <a:off x="4130450"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a:off x="4328600" y="755350"/>
                <a:ext cx="19400" cy="63225"/>
              </a:xfrm>
              <a:custGeom>
                <a:rect b="b" l="l" r="r" t="t"/>
                <a:pathLst>
                  <a:path extrusionOk="0" h="2529" w="776">
                    <a:moveTo>
                      <a:pt x="0" y="1"/>
                    </a:moveTo>
                    <a:lnTo>
                      <a:pt x="0"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a:off x="4296800"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9"/>
              <p:cNvSpPr/>
              <p:nvPr/>
            </p:nvSpPr>
            <p:spPr>
              <a:xfrm>
                <a:off x="4098650" y="725125"/>
                <a:ext cx="83000" cy="41500"/>
              </a:xfrm>
              <a:custGeom>
                <a:rect b="b" l="l" r="r" t="t"/>
                <a:pathLst>
                  <a:path extrusionOk="0" h="1660" w="3320">
                    <a:moveTo>
                      <a:pt x="1660" y="0"/>
                    </a:moveTo>
                    <a:cubicBezTo>
                      <a:pt x="745" y="0"/>
                      <a:pt x="1" y="744"/>
                      <a:pt x="1" y="1660"/>
                    </a:cubicBezTo>
                    <a:lnTo>
                      <a:pt x="3320" y="1660"/>
                    </a:lnTo>
                    <a:cubicBezTo>
                      <a:pt x="3320"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
              <p:cNvSpPr/>
              <p:nvPr/>
            </p:nvSpPr>
            <p:spPr>
              <a:xfrm>
                <a:off x="3561250" y="725125"/>
                <a:ext cx="83400" cy="41500"/>
              </a:xfrm>
              <a:custGeom>
                <a:rect b="b" l="l" r="r" t="t"/>
                <a:pathLst>
                  <a:path extrusionOk="0" h="1660" w="3336">
                    <a:moveTo>
                      <a:pt x="1660" y="0"/>
                    </a:moveTo>
                    <a:cubicBezTo>
                      <a:pt x="745" y="0"/>
                      <a:pt x="1" y="744"/>
                      <a:pt x="1" y="1660"/>
                    </a:cubicBezTo>
                    <a:lnTo>
                      <a:pt x="3335" y="1660"/>
                    </a:lnTo>
                    <a:cubicBezTo>
                      <a:pt x="3335" y="744"/>
                      <a:pt x="2591"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9"/>
              <p:cNvSpPr/>
              <p:nvPr/>
            </p:nvSpPr>
            <p:spPr>
              <a:xfrm>
                <a:off x="3363125"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9"/>
            <p:cNvGrpSpPr/>
            <p:nvPr/>
          </p:nvGrpSpPr>
          <p:grpSpPr>
            <a:xfrm>
              <a:off x="550339" y="3438550"/>
              <a:ext cx="639140" cy="2632464"/>
              <a:chOff x="3265400" y="517275"/>
              <a:chExt cx="1212100" cy="4991400"/>
            </a:xfrm>
          </p:grpSpPr>
          <p:sp>
            <p:nvSpPr>
              <p:cNvPr id="204" name="Google Shape;204;p9"/>
              <p:cNvSpPr/>
              <p:nvPr/>
            </p:nvSpPr>
            <p:spPr>
              <a:xfrm>
                <a:off x="3827250" y="517275"/>
                <a:ext cx="88425" cy="3974750"/>
              </a:xfrm>
              <a:custGeom>
                <a:rect b="b" l="l" r="r" t="t"/>
                <a:pathLst>
                  <a:path extrusionOk="0" h="158990" w="3537">
                    <a:moveTo>
                      <a:pt x="1768" y="1"/>
                    </a:moveTo>
                    <a:cubicBezTo>
                      <a:pt x="791" y="1"/>
                      <a:pt x="0" y="792"/>
                      <a:pt x="0" y="1769"/>
                    </a:cubicBezTo>
                    <a:lnTo>
                      <a:pt x="0" y="157222"/>
                    </a:lnTo>
                    <a:cubicBezTo>
                      <a:pt x="0" y="158199"/>
                      <a:pt x="791" y="158990"/>
                      <a:pt x="1768" y="158990"/>
                    </a:cubicBezTo>
                    <a:cubicBezTo>
                      <a:pt x="2745" y="158990"/>
                      <a:pt x="3536" y="158199"/>
                      <a:pt x="3536" y="157222"/>
                    </a:cubicBezTo>
                    <a:lnTo>
                      <a:pt x="3536" y="1769"/>
                    </a:lnTo>
                    <a:cubicBezTo>
                      <a:pt x="3536" y="792"/>
                      <a:pt x="2745"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9"/>
              <p:cNvSpPr/>
              <p:nvPr/>
            </p:nvSpPr>
            <p:spPr>
              <a:xfrm>
                <a:off x="3703950" y="4283000"/>
                <a:ext cx="335025" cy="1225675"/>
              </a:xfrm>
              <a:custGeom>
                <a:rect b="b" l="l" r="r" t="t"/>
                <a:pathLst>
                  <a:path extrusionOk="0" h="49027" w="13401">
                    <a:moveTo>
                      <a:pt x="2637" y="1"/>
                    </a:moveTo>
                    <a:cubicBezTo>
                      <a:pt x="1179" y="1"/>
                      <a:pt x="0" y="1180"/>
                      <a:pt x="0" y="2638"/>
                    </a:cubicBezTo>
                    <a:lnTo>
                      <a:pt x="0" y="46375"/>
                    </a:lnTo>
                    <a:cubicBezTo>
                      <a:pt x="0" y="47833"/>
                      <a:pt x="1179" y="49027"/>
                      <a:pt x="2637" y="49027"/>
                    </a:cubicBezTo>
                    <a:lnTo>
                      <a:pt x="10764" y="49027"/>
                    </a:lnTo>
                    <a:cubicBezTo>
                      <a:pt x="12222" y="49027"/>
                      <a:pt x="13400" y="47833"/>
                      <a:pt x="13400" y="46375"/>
                    </a:cubicBezTo>
                    <a:lnTo>
                      <a:pt x="13400" y="2638"/>
                    </a:lnTo>
                    <a:cubicBezTo>
                      <a:pt x="13400" y="1180"/>
                      <a:pt x="12222" y="1"/>
                      <a:pt x="10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9"/>
              <p:cNvSpPr/>
              <p:nvPr/>
            </p:nvSpPr>
            <p:spPr>
              <a:xfrm>
                <a:off x="3265400" y="813900"/>
                <a:ext cx="1212100" cy="76425"/>
              </a:xfrm>
              <a:custGeom>
                <a:rect b="b" l="l" r="r" t="t"/>
                <a:pathLst>
                  <a:path extrusionOk="0" h="3057" w="48484">
                    <a:moveTo>
                      <a:pt x="993" y="1"/>
                    </a:moveTo>
                    <a:cubicBezTo>
                      <a:pt x="435" y="1"/>
                      <a:pt x="1" y="451"/>
                      <a:pt x="1" y="993"/>
                    </a:cubicBezTo>
                    <a:lnTo>
                      <a:pt x="1" y="2048"/>
                    </a:lnTo>
                    <a:cubicBezTo>
                      <a:pt x="1" y="2606"/>
                      <a:pt x="435" y="3056"/>
                      <a:pt x="993" y="3056"/>
                    </a:cubicBezTo>
                    <a:lnTo>
                      <a:pt x="47491" y="3056"/>
                    </a:lnTo>
                    <a:cubicBezTo>
                      <a:pt x="48049" y="3056"/>
                      <a:pt x="48484" y="2606"/>
                      <a:pt x="48484" y="2048"/>
                    </a:cubicBezTo>
                    <a:lnTo>
                      <a:pt x="48484" y="993"/>
                    </a:lnTo>
                    <a:cubicBezTo>
                      <a:pt x="48484" y="451"/>
                      <a:pt x="48049" y="1"/>
                      <a:pt x="474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
              <p:cNvSpPr/>
              <p:nvPr/>
            </p:nvSpPr>
            <p:spPr>
              <a:xfrm>
                <a:off x="3394900" y="755350"/>
                <a:ext cx="19425" cy="63225"/>
              </a:xfrm>
              <a:custGeom>
                <a:rect b="b" l="l" r="r" t="t"/>
                <a:pathLst>
                  <a:path extrusionOk="0" h="2529" w="777">
                    <a:moveTo>
                      <a:pt x="1" y="1"/>
                    </a:moveTo>
                    <a:lnTo>
                      <a:pt x="1"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
              <p:cNvSpPr/>
              <p:nvPr/>
            </p:nvSpPr>
            <p:spPr>
              <a:xfrm>
                <a:off x="3593425"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
              <p:cNvSpPr/>
              <p:nvPr/>
            </p:nvSpPr>
            <p:spPr>
              <a:xfrm>
                <a:off x="4130450"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9"/>
              <p:cNvSpPr/>
              <p:nvPr/>
            </p:nvSpPr>
            <p:spPr>
              <a:xfrm>
                <a:off x="4328600" y="755350"/>
                <a:ext cx="19400" cy="63225"/>
              </a:xfrm>
              <a:custGeom>
                <a:rect b="b" l="l" r="r" t="t"/>
                <a:pathLst>
                  <a:path extrusionOk="0" h="2529" w="776">
                    <a:moveTo>
                      <a:pt x="0" y="1"/>
                    </a:moveTo>
                    <a:lnTo>
                      <a:pt x="0"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9"/>
              <p:cNvSpPr/>
              <p:nvPr/>
            </p:nvSpPr>
            <p:spPr>
              <a:xfrm>
                <a:off x="4296800"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
              <p:cNvSpPr/>
              <p:nvPr/>
            </p:nvSpPr>
            <p:spPr>
              <a:xfrm>
                <a:off x="4098650" y="725125"/>
                <a:ext cx="83000" cy="41500"/>
              </a:xfrm>
              <a:custGeom>
                <a:rect b="b" l="l" r="r" t="t"/>
                <a:pathLst>
                  <a:path extrusionOk="0" h="1660" w="3320">
                    <a:moveTo>
                      <a:pt x="1660" y="0"/>
                    </a:moveTo>
                    <a:cubicBezTo>
                      <a:pt x="745" y="0"/>
                      <a:pt x="1" y="744"/>
                      <a:pt x="1" y="1660"/>
                    </a:cubicBezTo>
                    <a:lnTo>
                      <a:pt x="3320" y="1660"/>
                    </a:lnTo>
                    <a:cubicBezTo>
                      <a:pt x="3320"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9"/>
              <p:cNvSpPr/>
              <p:nvPr/>
            </p:nvSpPr>
            <p:spPr>
              <a:xfrm>
                <a:off x="3561250" y="725125"/>
                <a:ext cx="83400" cy="41500"/>
              </a:xfrm>
              <a:custGeom>
                <a:rect b="b" l="l" r="r" t="t"/>
                <a:pathLst>
                  <a:path extrusionOk="0" h="1660" w="3336">
                    <a:moveTo>
                      <a:pt x="1660" y="0"/>
                    </a:moveTo>
                    <a:cubicBezTo>
                      <a:pt x="745" y="0"/>
                      <a:pt x="1" y="744"/>
                      <a:pt x="1" y="1660"/>
                    </a:cubicBezTo>
                    <a:lnTo>
                      <a:pt x="3335" y="1660"/>
                    </a:lnTo>
                    <a:cubicBezTo>
                      <a:pt x="3335" y="744"/>
                      <a:pt x="2591"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9"/>
              <p:cNvSpPr/>
              <p:nvPr/>
            </p:nvSpPr>
            <p:spPr>
              <a:xfrm>
                <a:off x="3363125"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 name="Google Shape;215;p9"/>
            <p:cNvSpPr/>
            <p:nvPr/>
          </p:nvSpPr>
          <p:spPr>
            <a:xfrm>
              <a:off x="147650" y="3000375"/>
              <a:ext cx="476254" cy="552439"/>
            </a:xfrm>
            <a:custGeom>
              <a:rect b="b" l="l" r="r" t="t"/>
              <a:pathLst>
                <a:path extrusionOk="0" h="23241" w="19431">
                  <a:moveTo>
                    <a:pt x="0" y="0"/>
                  </a:moveTo>
                  <a:cubicBezTo>
                    <a:pt x="628" y="10078"/>
                    <a:pt x="10601" y="18342"/>
                    <a:pt x="19431" y="23241"/>
                  </a:cubicBezTo>
                </a:path>
              </a:pathLst>
            </a:custGeom>
            <a:noFill/>
            <a:ln cap="flat" cmpd="sng" w="9525">
              <a:solidFill>
                <a:schemeClr val="accent1"/>
              </a:solidFill>
              <a:prstDash val="solid"/>
              <a:round/>
              <a:headEnd len="med" w="med" type="none"/>
              <a:tailEnd len="med" w="med" type="none"/>
            </a:ln>
          </p:spPr>
        </p:sp>
        <p:sp>
          <p:nvSpPr>
            <p:cNvPr id="216" name="Google Shape;216;p9"/>
            <p:cNvSpPr/>
            <p:nvPr/>
          </p:nvSpPr>
          <p:spPr>
            <a:xfrm>
              <a:off x="254800" y="3036100"/>
              <a:ext cx="476250" cy="516725"/>
            </a:xfrm>
            <a:custGeom>
              <a:rect b="b" l="l" r="r" t="t"/>
              <a:pathLst>
                <a:path extrusionOk="0" h="20669" w="19050">
                  <a:moveTo>
                    <a:pt x="0" y="0"/>
                  </a:moveTo>
                  <a:cubicBezTo>
                    <a:pt x="4483" y="8228"/>
                    <a:pt x="10914" y="16022"/>
                    <a:pt x="19050" y="20669"/>
                  </a:cubicBezTo>
                </a:path>
              </a:pathLst>
            </a:custGeom>
            <a:noFill/>
            <a:ln cap="flat" cmpd="sng" w="9525">
              <a:solidFill>
                <a:schemeClr val="accent1"/>
              </a:solidFill>
              <a:prstDash val="solid"/>
              <a:round/>
              <a:headEnd len="med" w="med" type="none"/>
              <a:tailEnd len="med" w="med" type="none"/>
            </a:ln>
          </p:spPr>
        </p:sp>
        <p:sp>
          <p:nvSpPr>
            <p:cNvPr id="217" name="Google Shape;217;p9"/>
            <p:cNvSpPr/>
            <p:nvPr/>
          </p:nvSpPr>
          <p:spPr>
            <a:xfrm>
              <a:off x="533400" y="3032525"/>
              <a:ext cx="469100" cy="523875"/>
            </a:xfrm>
            <a:custGeom>
              <a:rect b="b" l="l" r="r" t="t"/>
              <a:pathLst>
                <a:path extrusionOk="0" h="20955" w="18764">
                  <a:moveTo>
                    <a:pt x="0" y="0"/>
                  </a:moveTo>
                  <a:cubicBezTo>
                    <a:pt x="2280" y="9095"/>
                    <a:pt x="11136" y="15503"/>
                    <a:pt x="18764" y="20955"/>
                  </a:cubicBezTo>
                </a:path>
              </a:pathLst>
            </a:custGeom>
            <a:noFill/>
            <a:ln cap="flat" cmpd="sng" w="9525">
              <a:solidFill>
                <a:schemeClr val="accent1"/>
              </a:solidFill>
              <a:prstDash val="solid"/>
              <a:round/>
              <a:headEnd len="med" w="med" type="none"/>
              <a:tailEnd len="med" w="med" type="none"/>
            </a:ln>
          </p:spPr>
        </p:sp>
        <p:sp>
          <p:nvSpPr>
            <p:cNvPr id="218" name="Google Shape;218;p9"/>
            <p:cNvSpPr/>
            <p:nvPr/>
          </p:nvSpPr>
          <p:spPr>
            <a:xfrm>
              <a:off x="642950" y="3038475"/>
              <a:ext cx="471475" cy="514350"/>
            </a:xfrm>
            <a:custGeom>
              <a:rect b="b" l="l" r="r" t="t"/>
              <a:pathLst>
                <a:path extrusionOk="0" h="20574" w="18859">
                  <a:moveTo>
                    <a:pt x="0" y="0"/>
                  </a:moveTo>
                  <a:cubicBezTo>
                    <a:pt x="2087" y="9066"/>
                    <a:pt x="10149" y="17305"/>
                    <a:pt x="18859" y="20574"/>
                  </a:cubicBezTo>
                </a:path>
              </a:pathLst>
            </a:custGeom>
            <a:noFill/>
            <a:ln cap="flat" cmpd="sng" w="9525">
              <a:solidFill>
                <a:schemeClr val="accent1"/>
              </a:solidFill>
              <a:prstDash val="solid"/>
              <a:round/>
              <a:headEnd len="med" w="med" type="none"/>
              <a:tailEnd len="med" w="med" type="none"/>
            </a:ln>
          </p:spPr>
        </p:sp>
      </p:grpSp>
      <p:grpSp>
        <p:nvGrpSpPr>
          <p:cNvPr id="219" name="Google Shape;219;p9"/>
          <p:cNvGrpSpPr/>
          <p:nvPr/>
        </p:nvGrpSpPr>
        <p:grpSpPr>
          <a:xfrm flipH="1">
            <a:off x="7419078" y="1526683"/>
            <a:ext cx="1586643" cy="4544090"/>
            <a:chOff x="74089" y="2876575"/>
            <a:chExt cx="1115390" cy="3194439"/>
          </a:xfrm>
        </p:grpSpPr>
        <p:grpSp>
          <p:nvGrpSpPr>
            <p:cNvPr id="220" name="Google Shape;220;p9"/>
            <p:cNvGrpSpPr/>
            <p:nvPr/>
          </p:nvGrpSpPr>
          <p:grpSpPr>
            <a:xfrm>
              <a:off x="74089" y="2876575"/>
              <a:ext cx="639140" cy="2632464"/>
              <a:chOff x="3265400" y="517275"/>
              <a:chExt cx="1212100" cy="4991400"/>
            </a:xfrm>
          </p:grpSpPr>
          <p:sp>
            <p:nvSpPr>
              <p:cNvPr id="221" name="Google Shape;221;p9"/>
              <p:cNvSpPr/>
              <p:nvPr/>
            </p:nvSpPr>
            <p:spPr>
              <a:xfrm>
                <a:off x="3827250" y="517275"/>
                <a:ext cx="88425" cy="3974750"/>
              </a:xfrm>
              <a:custGeom>
                <a:rect b="b" l="l" r="r" t="t"/>
                <a:pathLst>
                  <a:path extrusionOk="0" h="158990" w="3537">
                    <a:moveTo>
                      <a:pt x="1768" y="1"/>
                    </a:moveTo>
                    <a:cubicBezTo>
                      <a:pt x="791" y="1"/>
                      <a:pt x="0" y="792"/>
                      <a:pt x="0" y="1769"/>
                    </a:cubicBezTo>
                    <a:lnTo>
                      <a:pt x="0" y="157222"/>
                    </a:lnTo>
                    <a:cubicBezTo>
                      <a:pt x="0" y="158199"/>
                      <a:pt x="791" y="158990"/>
                      <a:pt x="1768" y="158990"/>
                    </a:cubicBezTo>
                    <a:cubicBezTo>
                      <a:pt x="2745" y="158990"/>
                      <a:pt x="3536" y="158199"/>
                      <a:pt x="3536" y="157222"/>
                    </a:cubicBezTo>
                    <a:lnTo>
                      <a:pt x="3536" y="1769"/>
                    </a:lnTo>
                    <a:cubicBezTo>
                      <a:pt x="3536" y="792"/>
                      <a:pt x="2745"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9"/>
              <p:cNvSpPr/>
              <p:nvPr/>
            </p:nvSpPr>
            <p:spPr>
              <a:xfrm>
                <a:off x="3703950" y="4283000"/>
                <a:ext cx="335025" cy="1225675"/>
              </a:xfrm>
              <a:custGeom>
                <a:rect b="b" l="l" r="r" t="t"/>
                <a:pathLst>
                  <a:path extrusionOk="0" h="49027" w="13401">
                    <a:moveTo>
                      <a:pt x="2637" y="1"/>
                    </a:moveTo>
                    <a:cubicBezTo>
                      <a:pt x="1179" y="1"/>
                      <a:pt x="0" y="1180"/>
                      <a:pt x="0" y="2638"/>
                    </a:cubicBezTo>
                    <a:lnTo>
                      <a:pt x="0" y="46375"/>
                    </a:lnTo>
                    <a:cubicBezTo>
                      <a:pt x="0" y="47833"/>
                      <a:pt x="1179" y="49027"/>
                      <a:pt x="2637" y="49027"/>
                    </a:cubicBezTo>
                    <a:lnTo>
                      <a:pt x="10764" y="49027"/>
                    </a:lnTo>
                    <a:cubicBezTo>
                      <a:pt x="12222" y="49027"/>
                      <a:pt x="13400" y="47833"/>
                      <a:pt x="13400" y="46375"/>
                    </a:cubicBezTo>
                    <a:lnTo>
                      <a:pt x="13400" y="2638"/>
                    </a:lnTo>
                    <a:cubicBezTo>
                      <a:pt x="13400" y="1180"/>
                      <a:pt x="12222" y="1"/>
                      <a:pt x="10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9"/>
              <p:cNvSpPr/>
              <p:nvPr/>
            </p:nvSpPr>
            <p:spPr>
              <a:xfrm>
                <a:off x="3265400" y="813900"/>
                <a:ext cx="1212100" cy="76425"/>
              </a:xfrm>
              <a:custGeom>
                <a:rect b="b" l="l" r="r" t="t"/>
                <a:pathLst>
                  <a:path extrusionOk="0" h="3057" w="48484">
                    <a:moveTo>
                      <a:pt x="993" y="1"/>
                    </a:moveTo>
                    <a:cubicBezTo>
                      <a:pt x="435" y="1"/>
                      <a:pt x="1" y="451"/>
                      <a:pt x="1" y="993"/>
                    </a:cubicBezTo>
                    <a:lnTo>
                      <a:pt x="1" y="2048"/>
                    </a:lnTo>
                    <a:cubicBezTo>
                      <a:pt x="1" y="2606"/>
                      <a:pt x="435" y="3056"/>
                      <a:pt x="993" y="3056"/>
                    </a:cubicBezTo>
                    <a:lnTo>
                      <a:pt x="47491" y="3056"/>
                    </a:lnTo>
                    <a:cubicBezTo>
                      <a:pt x="48049" y="3056"/>
                      <a:pt x="48484" y="2606"/>
                      <a:pt x="48484" y="2048"/>
                    </a:cubicBezTo>
                    <a:lnTo>
                      <a:pt x="48484" y="993"/>
                    </a:lnTo>
                    <a:cubicBezTo>
                      <a:pt x="48484" y="451"/>
                      <a:pt x="48049" y="1"/>
                      <a:pt x="474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9"/>
              <p:cNvSpPr/>
              <p:nvPr/>
            </p:nvSpPr>
            <p:spPr>
              <a:xfrm>
                <a:off x="3394900" y="755350"/>
                <a:ext cx="19425" cy="63225"/>
              </a:xfrm>
              <a:custGeom>
                <a:rect b="b" l="l" r="r" t="t"/>
                <a:pathLst>
                  <a:path extrusionOk="0" h="2529" w="777">
                    <a:moveTo>
                      <a:pt x="1" y="1"/>
                    </a:moveTo>
                    <a:lnTo>
                      <a:pt x="1"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9"/>
              <p:cNvSpPr/>
              <p:nvPr/>
            </p:nvSpPr>
            <p:spPr>
              <a:xfrm>
                <a:off x="3593425"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9"/>
              <p:cNvSpPr/>
              <p:nvPr/>
            </p:nvSpPr>
            <p:spPr>
              <a:xfrm>
                <a:off x="4130450"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9"/>
              <p:cNvSpPr/>
              <p:nvPr/>
            </p:nvSpPr>
            <p:spPr>
              <a:xfrm>
                <a:off x="4328600" y="755350"/>
                <a:ext cx="19400" cy="63225"/>
              </a:xfrm>
              <a:custGeom>
                <a:rect b="b" l="l" r="r" t="t"/>
                <a:pathLst>
                  <a:path extrusionOk="0" h="2529" w="776">
                    <a:moveTo>
                      <a:pt x="0" y="1"/>
                    </a:moveTo>
                    <a:lnTo>
                      <a:pt x="0"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9"/>
              <p:cNvSpPr/>
              <p:nvPr/>
            </p:nvSpPr>
            <p:spPr>
              <a:xfrm>
                <a:off x="4296800"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9"/>
              <p:cNvSpPr/>
              <p:nvPr/>
            </p:nvSpPr>
            <p:spPr>
              <a:xfrm>
                <a:off x="4098650" y="725125"/>
                <a:ext cx="83000" cy="41500"/>
              </a:xfrm>
              <a:custGeom>
                <a:rect b="b" l="l" r="r" t="t"/>
                <a:pathLst>
                  <a:path extrusionOk="0" h="1660" w="3320">
                    <a:moveTo>
                      <a:pt x="1660" y="0"/>
                    </a:moveTo>
                    <a:cubicBezTo>
                      <a:pt x="745" y="0"/>
                      <a:pt x="1" y="744"/>
                      <a:pt x="1" y="1660"/>
                    </a:cubicBezTo>
                    <a:lnTo>
                      <a:pt x="3320" y="1660"/>
                    </a:lnTo>
                    <a:cubicBezTo>
                      <a:pt x="3320"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9"/>
              <p:cNvSpPr/>
              <p:nvPr/>
            </p:nvSpPr>
            <p:spPr>
              <a:xfrm>
                <a:off x="3561250" y="725125"/>
                <a:ext cx="83400" cy="41500"/>
              </a:xfrm>
              <a:custGeom>
                <a:rect b="b" l="l" r="r" t="t"/>
                <a:pathLst>
                  <a:path extrusionOk="0" h="1660" w="3336">
                    <a:moveTo>
                      <a:pt x="1660" y="0"/>
                    </a:moveTo>
                    <a:cubicBezTo>
                      <a:pt x="745" y="0"/>
                      <a:pt x="1" y="744"/>
                      <a:pt x="1" y="1660"/>
                    </a:cubicBezTo>
                    <a:lnTo>
                      <a:pt x="3335" y="1660"/>
                    </a:lnTo>
                    <a:cubicBezTo>
                      <a:pt x="3335" y="744"/>
                      <a:pt x="2591"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9"/>
              <p:cNvSpPr/>
              <p:nvPr/>
            </p:nvSpPr>
            <p:spPr>
              <a:xfrm>
                <a:off x="3363125"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9"/>
            <p:cNvGrpSpPr/>
            <p:nvPr/>
          </p:nvGrpSpPr>
          <p:grpSpPr>
            <a:xfrm>
              <a:off x="550339" y="3438550"/>
              <a:ext cx="639140" cy="2632464"/>
              <a:chOff x="3265400" y="517275"/>
              <a:chExt cx="1212100" cy="4991400"/>
            </a:xfrm>
          </p:grpSpPr>
          <p:sp>
            <p:nvSpPr>
              <p:cNvPr id="233" name="Google Shape;233;p9"/>
              <p:cNvSpPr/>
              <p:nvPr/>
            </p:nvSpPr>
            <p:spPr>
              <a:xfrm>
                <a:off x="3827250" y="517275"/>
                <a:ext cx="88425" cy="3974750"/>
              </a:xfrm>
              <a:custGeom>
                <a:rect b="b" l="l" r="r" t="t"/>
                <a:pathLst>
                  <a:path extrusionOk="0" h="158990" w="3537">
                    <a:moveTo>
                      <a:pt x="1768" y="1"/>
                    </a:moveTo>
                    <a:cubicBezTo>
                      <a:pt x="791" y="1"/>
                      <a:pt x="0" y="792"/>
                      <a:pt x="0" y="1769"/>
                    </a:cubicBezTo>
                    <a:lnTo>
                      <a:pt x="0" y="157222"/>
                    </a:lnTo>
                    <a:cubicBezTo>
                      <a:pt x="0" y="158199"/>
                      <a:pt x="791" y="158990"/>
                      <a:pt x="1768" y="158990"/>
                    </a:cubicBezTo>
                    <a:cubicBezTo>
                      <a:pt x="2745" y="158990"/>
                      <a:pt x="3536" y="158199"/>
                      <a:pt x="3536" y="157222"/>
                    </a:cubicBezTo>
                    <a:lnTo>
                      <a:pt x="3536" y="1769"/>
                    </a:lnTo>
                    <a:cubicBezTo>
                      <a:pt x="3536" y="792"/>
                      <a:pt x="2745"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9"/>
              <p:cNvSpPr/>
              <p:nvPr/>
            </p:nvSpPr>
            <p:spPr>
              <a:xfrm>
                <a:off x="3703950" y="4283000"/>
                <a:ext cx="335025" cy="1225675"/>
              </a:xfrm>
              <a:custGeom>
                <a:rect b="b" l="l" r="r" t="t"/>
                <a:pathLst>
                  <a:path extrusionOk="0" h="49027" w="13401">
                    <a:moveTo>
                      <a:pt x="2637" y="1"/>
                    </a:moveTo>
                    <a:cubicBezTo>
                      <a:pt x="1179" y="1"/>
                      <a:pt x="0" y="1180"/>
                      <a:pt x="0" y="2638"/>
                    </a:cubicBezTo>
                    <a:lnTo>
                      <a:pt x="0" y="46375"/>
                    </a:lnTo>
                    <a:cubicBezTo>
                      <a:pt x="0" y="47833"/>
                      <a:pt x="1179" y="49027"/>
                      <a:pt x="2637" y="49027"/>
                    </a:cubicBezTo>
                    <a:lnTo>
                      <a:pt x="10764" y="49027"/>
                    </a:lnTo>
                    <a:cubicBezTo>
                      <a:pt x="12222" y="49027"/>
                      <a:pt x="13400" y="47833"/>
                      <a:pt x="13400" y="46375"/>
                    </a:cubicBezTo>
                    <a:lnTo>
                      <a:pt x="13400" y="2638"/>
                    </a:lnTo>
                    <a:cubicBezTo>
                      <a:pt x="13400" y="1180"/>
                      <a:pt x="12222" y="1"/>
                      <a:pt x="10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9"/>
              <p:cNvSpPr/>
              <p:nvPr/>
            </p:nvSpPr>
            <p:spPr>
              <a:xfrm>
                <a:off x="3265400" y="813900"/>
                <a:ext cx="1212100" cy="76425"/>
              </a:xfrm>
              <a:custGeom>
                <a:rect b="b" l="l" r="r" t="t"/>
                <a:pathLst>
                  <a:path extrusionOk="0" h="3057" w="48484">
                    <a:moveTo>
                      <a:pt x="993" y="1"/>
                    </a:moveTo>
                    <a:cubicBezTo>
                      <a:pt x="435" y="1"/>
                      <a:pt x="1" y="451"/>
                      <a:pt x="1" y="993"/>
                    </a:cubicBezTo>
                    <a:lnTo>
                      <a:pt x="1" y="2048"/>
                    </a:lnTo>
                    <a:cubicBezTo>
                      <a:pt x="1" y="2606"/>
                      <a:pt x="435" y="3056"/>
                      <a:pt x="993" y="3056"/>
                    </a:cubicBezTo>
                    <a:lnTo>
                      <a:pt x="47491" y="3056"/>
                    </a:lnTo>
                    <a:cubicBezTo>
                      <a:pt x="48049" y="3056"/>
                      <a:pt x="48484" y="2606"/>
                      <a:pt x="48484" y="2048"/>
                    </a:cubicBezTo>
                    <a:lnTo>
                      <a:pt x="48484" y="993"/>
                    </a:lnTo>
                    <a:cubicBezTo>
                      <a:pt x="48484" y="451"/>
                      <a:pt x="48049" y="1"/>
                      <a:pt x="474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9"/>
              <p:cNvSpPr/>
              <p:nvPr/>
            </p:nvSpPr>
            <p:spPr>
              <a:xfrm>
                <a:off x="3394900" y="755350"/>
                <a:ext cx="19425" cy="63225"/>
              </a:xfrm>
              <a:custGeom>
                <a:rect b="b" l="l" r="r" t="t"/>
                <a:pathLst>
                  <a:path extrusionOk="0" h="2529" w="777">
                    <a:moveTo>
                      <a:pt x="1" y="1"/>
                    </a:moveTo>
                    <a:lnTo>
                      <a:pt x="1"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9"/>
              <p:cNvSpPr/>
              <p:nvPr/>
            </p:nvSpPr>
            <p:spPr>
              <a:xfrm>
                <a:off x="3593425"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9"/>
              <p:cNvSpPr/>
              <p:nvPr/>
            </p:nvSpPr>
            <p:spPr>
              <a:xfrm>
                <a:off x="4130450" y="755350"/>
                <a:ext cx="19025" cy="63225"/>
              </a:xfrm>
              <a:custGeom>
                <a:rect b="b" l="l" r="r" t="t"/>
                <a:pathLst>
                  <a:path extrusionOk="0" h="2529" w="761">
                    <a:moveTo>
                      <a:pt x="1" y="1"/>
                    </a:moveTo>
                    <a:lnTo>
                      <a:pt x="1" y="2529"/>
                    </a:lnTo>
                    <a:lnTo>
                      <a:pt x="761" y="2529"/>
                    </a:lnTo>
                    <a:lnTo>
                      <a:pt x="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9"/>
              <p:cNvSpPr/>
              <p:nvPr/>
            </p:nvSpPr>
            <p:spPr>
              <a:xfrm>
                <a:off x="4328600" y="755350"/>
                <a:ext cx="19400" cy="63225"/>
              </a:xfrm>
              <a:custGeom>
                <a:rect b="b" l="l" r="r" t="t"/>
                <a:pathLst>
                  <a:path extrusionOk="0" h="2529" w="776">
                    <a:moveTo>
                      <a:pt x="0" y="1"/>
                    </a:moveTo>
                    <a:lnTo>
                      <a:pt x="0" y="2529"/>
                    </a:lnTo>
                    <a:lnTo>
                      <a:pt x="776" y="2529"/>
                    </a:lnTo>
                    <a:lnTo>
                      <a:pt x="7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9"/>
              <p:cNvSpPr/>
              <p:nvPr/>
            </p:nvSpPr>
            <p:spPr>
              <a:xfrm>
                <a:off x="4296800"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9"/>
              <p:cNvSpPr/>
              <p:nvPr/>
            </p:nvSpPr>
            <p:spPr>
              <a:xfrm>
                <a:off x="4098650" y="725125"/>
                <a:ext cx="83000" cy="41500"/>
              </a:xfrm>
              <a:custGeom>
                <a:rect b="b" l="l" r="r" t="t"/>
                <a:pathLst>
                  <a:path extrusionOk="0" h="1660" w="3320">
                    <a:moveTo>
                      <a:pt x="1660" y="0"/>
                    </a:moveTo>
                    <a:cubicBezTo>
                      <a:pt x="745" y="0"/>
                      <a:pt x="1" y="744"/>
                      <a:pt x="1" y="1660"/>
                    </a:cubicBezTo>
                    <a:lnTo>
                      <a:pt x="3320" y="1660"/>
                    </a:lnTo>
                    <a:cubicBezTo>
                      <a:pt x="3320"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9"/>
              <p:cNvSpPr/>
              <p:nvPr/>
            </p:nvSpPr>
            <p:spPr>
              <a:xfrm>
                <a:off x="3561250" y="725125"/>
                <a:ext cx="83400" cy="41500"/>
              </a:xfrm>
              <a:custGeom>
                <a:rect b="b" l="l" r="r" t="t"/>
                <a:pathLst>
                  <a:path extrusionOk="0" h="1660" w="3336">
                    <a:moveTo>
                      <a:pt x="1660" y="0"/>
                    </a:moveTo>
                    <a:cubicBezTo>
                      <a:pt x="745" y="0"/>
                      <a:pt x="1" y="744"/>
                      <a:pt x="1" y="1660"/>
                    </a:cubicBezTo>
                    <a:lnTo>
                      <a:pt x="3335" y="1660"/>
                    </a:lnTo>
                    <a:cubicBezTo>
                      <a:pt x="3335" y="744"/>
                      <a:pt x="2591"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9"/>
              <p:cNvSpPr/>
              <p:nvPr/>
            </p:nvSpPr>
            <p:spPr>
              <a:xfrm>
                <a:off x="3363125" y="725125"/>
                <a:ext cx="83000" cy="41500"/>
              </a:xfrm>
              <a:custGeom>
                <a:rect b="b" l="l" r="r" t="t"/>
                <a:pathLst>
                  <a:path extrusionOk="0" h="1660" w="3320">
                    <a:moveTo>
                      <a:pt x="1660" y="0"/>
                    </a:moveTo>
                    <a:cubicBezTo>
                      <a:pt x="745" y="0"/>
                      <a:pt x="0" y="744"/>
                      <a:pt x="0" y="1660"/>
                    </a:cubicBezTo>
                    <a:lnTo>
                      <a:pt x="3319" y="1660"/>
                    </a:lnTo>
                    <a:cubicBezTo>
                      <a:pt x="3319" y="744"/>
                      <a:pt x="2575" y="0"/>
                      <a:pt x="16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 name="Google Shape;244;p9"/>
            <p:cNvSpPr/>
            <p:nvPr/>
          </p:nvSpPr>
          <p:spPr>
            <a:xfrm>
              <a:off x="147650" y="3000375"/>
              <a:ext cx="476254" cy="552439"/>
            </a:xfrm>
            <a:custGeom>
              <a:rect b="b" l="l" r="r" t="t"/>
              <a:pathLst>
                <a:path extrusionOk="0" h="23241" w="19431">
                  <a:moveTo>
                    <a:pt x="0" y="0"/>
                  </a:moveTo>
                  <a:cubicBezTo>
                    <a:pt x="628" y="10078"/>
                    <a:pt x="10601" y="18342"/>
                    <a:pt x="19431" y="23241"/>
                  </a:cubicBezTo>
                </a:path>
              </a:pathLst>
            </a:custGeom>
            <a:noFill/>
            <a:ln cap="flat" cmpd="sng" w="9525">
              <a:solidFill>
                <a:schemeClr val="accent1"/>
              </a:solidFill>
              <a:prstDash val="solid"/>
              <a:round/>
              <a:headEnd len="med" w="med" type="none"/>
              <a:tailEnd len="med" w="med" type="none"/>
            </a:ln>
          </p:spPr>
        </p:sp>
        <p:sp>
          <p:nvSpPr>
            <p:cNvPr id="245" name="Google Shape;245;p9"/>
            <p:cNvSpPr/>
            <p:nvPr/>
          </p:nvSpPr>
          <p:spPr>
            <a:xfrm>
              <a:off x="254800" y="3036100"/>
              <a:ext cx="476250" cy="516725"/>
            </a:xfrm>
            <a:custGeom>
              <a:rect b="b" l="l" r="r" t="t"/>
              <a:pathLst>
                <a:path extrusionOk="0" h="20669" w="19050">
                  <a:moveTo>
                    <a:pt x="0" y="0"/>
                  </a:moveTo>
                  <a:cubicBezTo>
                    <a:pt x="4483" y="8228"/>
                    <a:pt x="10914" y="16022"/>
                    <a:pt x="19050" y="20669"/>
                  </a:cubicBezTo>
                </a:path>
              </a:pathLst>
            </a:custGeom>
            <a:noFill/>
            <a:ln cap="flat" cmpd="sng" w="9525">
              <a:solidFill>
                <a:schemeClr val="accent1"/>
              </a:solidFill>
              <a:prstDash val="solid"/>
              <a:round/>
              <a:headEnd len="med" w="med" type="none"/>
              <a:tailEnd len="med" w="med" type="none"/>
            </a:ln>
          </p:spPr>
        </p:sp>
        <p:sp>
          <p:nvSpPr>
            <p:cNvPr id="246" name="Google Shape;246;p9"/>
            <p:cNvSpPr/>
            <p:nvPr/>
          </p:nvSpPr>
          <p:spPr>
            <a:xfrm>
              <a:off x="533400" y="3032525"/>
              <a:ext cx="469100" cy="523875"/>
            </a:xfrm>
            <a:custGeom>
              <a:rect b="b" l="l" r="r" t="t"/>
              <a:pathLst>
                <a:path extrusionOk="0" h="20955" w="18764">
                  <a:moveTo>
                    <a:pt x="0" y="0"/>
                  </a:moveTo>
                  <a:cubicBezTo>
                    <a:pt x="2280" y="9095"/>
                    <a:pt x="11136" y="15503"/>
                    <a:pt x="18764" y="20955"/>
                  </a:cubicBezTo>
                </a:path>
              </a:pathLst>
            </a:custGeom>
            <a:noFill/>
            <a:ln cap="flat" cmpd="sng" w="9525">
              <a:solidFill>
                <a:schemeClr val="accent1"/>
              </a:solidFill>
              <a:prstDash val="solid"/>
              <a:round/>
              <a:headEnd len="med" w="med" type="none"/>
              <a:tailEnd len="med" w="med" type="none"/>
            </a:ln>
          </p:spPr>
        </p:sp>
        <p:sp>
          <p:nvSpPr>
            <p:cNvPr id="247" name="Google Shape;247;p9"/>
            <p:cNvSpPr/>
            <p:nvPr/>
          </p:nvSpPr>
          <p:spPr>
            <a:xfrm>
              <a:off x="642950" y="3038475"/>
              <a:ext cx="471475" cy="514350"/>
            </a:xfrm>
            <a:custGeom>
              <a:rect b="b" l="l" r="r" t="t"/>
              <a:pathLst>
                <a:path extrusionOk="0" h="20574" w="18859">
                  <a:moveTo>
                    <a:pt x="0" y="0"/>
                  </a:moveTo>
                  <a:cubicBezTo>
                    <a:pt x="2087" y="9066"/>
                    <a:pt x="10149" y="17305"/>
                    <a:pt x="18859" y="20574"/>
                  </a:cubicBezTo>
                </a:path>
              </a:pathLst>
            </a:custGeom>
            <a:noFill/>
            <a:ln cap="flat" cmpd="sng" w="9525">
              <a:solidFill>
                <a:schemeClr val="accent1"/>
              </a:solidFill>
              <a:prstDash val="solid"/>
              <a:round/>
              <a:headEnd len="med" w="med" type="none"/>
              <a:tailEnd len="med" w="med" type="none"/>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48" name="Shape 248"/>
        <p:cNvGrpSpPr/>
        <p:nvPr/>
      </p:nvGrpSpPr>
      <p:grpSpPr>
        <a:xfrm>
          <a:off x="0" y="0"/>
          <a:ext cx="0" cy="0"/>
          <a:chOff x="0" y="0"/>
          <a:chExt cx="0" cy="0"/>
        </a:xfrm>
      </p:grpSpPr>
      <p:sp>
        <p:nvSpPr>
          <p:cNvPr id="249" name="Google Shape;249;p10"/>
          <p:cNvSpPr/>
          <p:nvPr>
            <p:ph idx="2" type="pic"/>
          </p:nvPr>
        </p:nvSpPr>
        <p:spPr>
          <a:xfrm>
            <a:off x="-7000" y="-7000"/>
            <a:ext cx="9150900" cy="5150400"/>
          </a:xfrm>
          <a:prstGeom prst="rect">
            <a:avLst/>
          </a:prstGeom>
          <a:noFill/>
          <a:ln>
            <a:noFill/>
          </a:ln>
        </p:spPr>
      </p:sp>
      <p:sp>
        <p:nvSpPr>
          <p:cNvPr id="250" name="Google Shape;250;p10"/>
          <p:cNvSpPr txBox="1"/>
          <p:nvPr>
            <p:ph type="title"/>
          </p:nvPr>
        </p:nvSpPr>
        <p:spPr>
          <a:xfrm>
            <a:off x="720000" y="4014450"/>
            <a:ext cx="77040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Font typeface="Goldman"/>
              <a:buNone/>
              <a:defRPr>
                <a:latin typeface="Goldman"/>
                <a:ea typeface="Goldman"/>
                <a:cs typeface="Goldman"/>
                <a:sym typeface="Goldman"/>
              </a:defRPr>
            </a:lvl2pPr>
            <a:lvl3pPr lvl="2" rtl="0" algn="ctr">
              <a:spcBef>
                <a:spcPts val="0"/>
              </a:spcBef>
              <a:spcAft>
                <a:spcPts val="0"/>
              </a:spcAft>
              <a:buSzPts val="3200"/>
              <a:buFont typeface="Goldman"/>
              <a:buNone/>
              <a:defRPr>
                <a:latin typeface="Goldman"/>
                <a:ea typeface="Goldman"/>
                <a:cs typeface="Goldman"/>
                <a:sym typeface="Goldman"/>
              </a:defRPr>
            </a:lvl3pPr>
            <a:lvl4pPr lvl="3" rtl="0" algn="ctr">
              <a:spcBef>
                <a:spcPts val="0"/>
              </a:spcBef>
              <a:spcAft>
                <a:spcPts val="0"/>
              </a:spcAft>
              <a:buSzPts val="3200"/>
              <a:buFont typeface="Goldman"/>
              <a:buNone/>
              <a:defRPr>
                <a:latin typeface="Goldman"/>
                <a:ea typeface="Goldman"/>
                <a:cs typeface="Goldman"/>
                <a:sym typeface="Goldman"/>
              </a:defRPr>
            </a:lvl4pPr>
            <a:lvl5pPr lvl="4" rtl="0" algn="ctr">
              <a:spcBef>
                <a:spcPts val="0"/>
              </a:spcBef>
              <a:spcAft>
                <a:spcPts val="0"/>
              </a:spcAft>
              <a:buSzPts val="3200"/>
              <a:buFont typeface="Goldman"/>
              <a:buNone/>
              <a:defRPr>
                <a:latin typeface="Goldman"/>
                <a:ea typeface="Goldman"/>
                <a:cs typeface="Goldman"/>
                <a:sym typeface="Goldman"/>
              </a:defRPr>
            </a:lvl5pPr>
            <a:lvl6pPr lvl="5" rtl="0" algn="ctr">
              <a:spcBef>
                <a:spcPts val="0"/>
              </a:spcBef>
              <a:spcAft>
                <a:spcPts val="0"/>
              </a:spcAft>
              <a:buSzPts val="3200"/>
              <a:buFont typeface="Goldman"/>
              <a:buNone/>
              <a:defRPr>
                <a:latin typeface="Goldman"/>
                <a:ea typeface="Goldman"/>
                <a:cs typeface="Goldman"/>
                <a:sym typeface="Goldman"/>
              </a:defRPr>
            </a:lvl6pPr>
            <a:lvl7pPr lvl="6" rtl="0" algn="ctr">
              <a:spcBef>
                <a:spcPts val="0"/>
              </a:spcBef>
              <a:spcAft>
                <a:spcPts val="0"/>
              </a:spcAft>
              <a:buSzPts val="3200"/>
              <a:buFont typeface="Goldman"/>
              <a:buNone/>
              <a:defRPr>
                <a:latin typeface="Goldman"/>
                <a:ea typeface="Goldman"/>
                <a:cs typeface="Goldman"/>
                <a:sym typeface="Goldman"/>
              </a:defRPr>
            </a:lvl7pPr>
            <a:lvl8pPr lvl="7" rtl="0" algn="ctr">
              <a:spcBef>
                <a:spcPts val="0"/>
              </a:spcBef>
              <a:spcAft>
                <a:spcPts val="0"/>
              </a:spcAft>
              <a:buSzPts val="3200"/>
              <a:buFont typeface="Goldman"/>
              <a:buNone/>
              <a:defRPr>
                <a:latin typeface="Goldman"/>
                <a:ea typeface="Goldman"/>
                <a:cs typeface="Goldman"/>
                <a:sym typeface="Goldman"/>
              </a:defRPr>
            </a:lvl8pPr>
            <a:lvl9pPr lvl="8" rtl="0" algn="ctr">
              <a:spcBef>
                <a:spcPts val="0"/>
              </a:spcBef>
              <a:spcAft>
                <a:spcPts val="0"/>
              </a:spcAft>
              <a:buSzPts val="3200"/>
              <a:buFont typeface="Goldman"/>
              <a:buNone/>
              <a:defRPr>
                <a:latin typeface="Goldman"/>
                <a:ea typeface="Goldman"/>
                <a:cs typeface="Goldman"/>
                <a:sym typeface="Goldman"/>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3.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Goldman"/>
              <a:buNone/>
              <a:defRPr sz="3200">
                <a:solidFill>
                  <a:schemeClr val="dk1"/>
                </a:solidFill>
                <a:latin typeface="Goldman"/>
                <a:ea typeface="Goldman"/>
                <a:cs typeface="Goldman"/>
                <a:sym typeface="Goldman"/>
              </a:defRPr>
            </a:lvl1pPr>
            <a:lvl2pPr lvl="1" rtl="0">
              <a:spcBef>
                <a:spcPts val="0"/>
              </a:spcBef>
              <a:spcAft>
                <a:spcPts val="0"/>
              </a:spcAft>
              <a:buClr>
                <a:schemeClr val="dk1"/>
              </a:buClr>
              <a:buSzPts val="3200"/>
              <a:buFont typeface="Alexandria"/>
              <a:buNone/>
              <a:defRPr sz="3200">
                <a:solidFill>
                  <a:schemeClr val="dk1"/>
                </a:solidFill>
                <a:latin typeface="Alexandria"/>
                <a:ea typeface="Alexandria"/>
                <a:cs typeface="Alexandria"/>
                <a:sym typeface="Alexandria"/>
              </a:defRPr>
            </a:lvl2pPr>
            <a:lvl3pPr lvl="2" rtl="0">
              <a:spcBef>
                <a:spcPts val="0"/>
              </a:spcBef>
              <a:spcAft>
                <a:spcPts val="0"/>
              </a:spcAft>
              <a:buClr>
                <a:schemeClr val="dk1"/>
              </a:buClr>
              <a:buSzPts val="3200"/>
              <a:buFont typeface="Alexandria"/>
              <a:buNone/>
              <a:defRPr sz="3200">
                <a:solidFill>
                  <a:schemeClr val="dk1"/>
                </a:solidFill>
                <a:latin typeface="Alexandria"/>
                <a:ea typeface="Alexandria"/>
                <a:cs typeface="Alexandria"/>
                <a:sym typeface="Alexandria"/>
              </a:defRPr>
            </a:lvl3pPr>
            <a:lvl4pPr lvl="3" rtl="0">
              <a:spcBef>
                <a:spcPts val="0"/>
              </a:spcBef>
              <a:spcAft>
                <a:spcPts val="0"/>
              </a:spcAft>
              <a:buClr>
                <a:schemeClr val="dk1"/>
              </a:buClr>
              <a:buSzPts val="3200"/>
              <a:buFont typeface="Alexandria"/>
              <a:buNone/>
              <a:defRPr sz="3200">
                <a:solidFill>
                  <a:schemeClr val="dk1"/>
                </a:solidFill>
                <a:latin typeface="Alexandria"/>
                <a:ea typeface="Alexandria"/>
                <a:cs typeface="Alexandria"/>
                <a:sym typeface="Alexandria"/>
              </a:defRPr>
            </a:lvl4pPr>
            <a:lvl5pPr lvl="4" rtl="0">
              <a:spcBef>
                <a:spcPts val="0"/>
              </a:spcBef>
              <a:spcAft>
                <a:spcPts val="0"/>
              </a:spcAft>
              <a:buClr>
                <a:schemeClr val="dk1"/>
              </a:buClr>
              <a:buSzPts val="3200"/>
              <a:buFont typeface="Alexandria"/>
              <a:buNone/>
              <a:defRPr sz="3200">
                <a:solidFill>
                  <a:schemeClr val="dk1"/>
                </a:solidFill>
                <a:latin typeface="Alexandria"/>
                <a:ea typeface="Alexandria"/>
                <a:cs typeface="Alexandria"/>
                <a:sym typeface="Alexandria"/>
              </a:defRPr>
            </a:lvl5pPr>
            <a:lvl6pPr lvl="5" rtl="0">
              <a:spcBef>
                <a:spcPts val="0"/>
              </a:spcBef>
              <a:spcAft>
                <a:spcPts val="0"/>
              </a:spcAft>
              <a:buClr>
                <a:schemeClr val="dk1"/>
              </a:buClr>
              <a:buSzPts val="3200"/>
              <a:buFont typeface="Alexandria"/>
              <a:buNone/>
              <a:defRPr sz="3200">
                <a:solidFill>
                  <a:schemeClr val="dk1"/>
                </a:solidFill>
                <a:latin typeface="Alexandria"/>
                <a:ea typeface="Alexandria"/>
                <a:cs typeface="Alexandria"/>
                <a:sym typeface="Alexandria"/>
              </a:defRPr>
            </a:lvl6pPr>
            <a:lvl7pPr lvl="6" rtl="0">
              <a:spcBef>
                <a:spcPts val="0"/>
              </a:spcBef>
              <a:spcAft>
                <a:spcPts val="0"/>
              </a:spcAft>
              <a:buClr>
                <a:schemeClr val="dk1"/>
              </a:buClr>
              <a:buSzPts val="3200"/>
              <a:buFont typeface="Alexandria"/>
              <a:buNone/>
              <a:defRPr sz="3200">
                <a:solidFill>
                  <a:schemeClr val="dk1"/>
                </a:solidFill>
                <a:latin typeface="Alexandria"/>
                <a:ea typeface="Alexandria"/>
                <a:cs typeface="Alexandria"/>
                <a:sym typeface="Alexandria"/>
              </a:defRPr>
            </a:lvl7pPr>
            <a:lvl8pPr lvl="7" rtl="0">
              <a:spcBef>
                <a:spcPts val="0"/>
              </a:spcBef>
              <a:spcAft>
                <a:spcPts val="0"/>
              </a:spcAft>
              <a:buClr>
                <a:schemeClr val="dk1"/>
              </a:buClr>
              <a:buSzPts val="3200"/>
              <a:buFont typeface="Alexandria"/>
              <a:buNone/>
              <a:defRPr sz="3200">
                <a:solidFill>
                  <a:schemeClr val="dk1"/>
                </a:solidFill>
                <a:latin typeface="Alexandria"/>
                <a:ea typeface="Alexandria"/>
                <a:cs typeface="Alexandria"/>
                <a:sym typeface="Alexandria"/>
              </a:defRPr>
            </a:lvl8pPr>
            <a:lvl9pPr lvl="8" rtl="0">
              <a:spcBef>
                <a:spcPts val="0"/>
              </a:spcBef>
              <a:spcAft>
                <a:spcPts val="0"/>
              </a:spcAft>
              <a:buClr>
                <a:schemeClr val="dk1"/>
              </a:buClr>
              <a:buSzPts val="3200"/>
              <a:buFont typeface="Alexandria"/>
              <a:buNone/>
              <a:defRPr sz="3200">
                <a:solidFill>
                  <a:schemeClr val="dk1"/>
                </a:solidFill>
                <a:latin typeface="Alexandria"/>
                <a:ea typeface="Alexandria"/>
                <a:cs typeface="Alexandria"/>
                <a:sym typeface="Alexandria"/>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lt1"/>
              </a:buClr>
              <a:buSzPts val="1200"/>
              <a:buFont typeface="Mulish"/>
              <a:buChar char="◇"/>
              <a:defRPr sz="1200">
                <a:solidFill>
                  <a:schemeClr val="dk1"/>
                </a:solidFill>
                <a:latin typeface="Mulish"/>
                <a:ea typeface="Mulish"/>
                <a:cs typeface="Mulish"/>
                <a:sym typeface="Mulish"/>
              </a:defRPr>
            </a:lvl1pPr>
            <a:lvl2pPr indent="-304800" lvl="1" marL="9144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2pPr>
            <a:lvl3pPr indent="-304800" lvl="2" marL="13716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3pPr>
            <a:lvl4pPr indent="-304800" lvl="3" marL="1828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4pPr>
            <a:lvl5pPr indent="-304800" lvl="4" marL="22860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5pPr>
            <a:lvl6pPr indent="-304800" lvl="5" marL="27432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6pPr>
            <a:lvl7pPr indent="-304800" lvl="6" marL="32004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7pPr>
            <a:lvl8pPr indent="-304800" lvl="7" marL="36576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8pPr>
            <a:lvl9pPr indent="-304800" lvl="8" marL="411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42" name="Shape 542"/>
        <p:cNvGrpSpPr/>
        <p:nvPr/>
      </p:nvGrpSpPr>
      <p:grpSpPr>
        <a:xfrm>
          <a:off x="0" y="0"/>
          <a:ext cx="0" cy="0"/>
          <a:chOff x="0" y="0"/>
          <a:chExt cx="0" cy="0"/>
        </a:xfrm>
      </p:grpSpPr>
      <p:sp>
        <p:nvSpPr>
          <p:cNvPr id="543" name="Google Shape;543;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544" name="Google Shape;544;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8SzA-W5Pk814_nsQ4uKJ3M2s073pbWydukwK2DCyB8Q/copy" TargetMode="External"/><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8SzA-W5Pk814_nsQ4uKJ3M2s073pbWydukwK2DCyB8Q/copy" TargetMode="External"/><Relationship Id="rId5"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7.xml"/><Relationship Id="rId4" Type="http://schemas.openxmlformats.org/officeDocument/2006/relationships/slide" Target="/ppt/slides/slide24.xml"/><Relationship Id="rId9" Type="http://schemas.openxmlformats.org/officeDocument/2006/relationships/slide" Target="/ppt/slides/slide35.xml"/><Relationship Id="rId5" Type="http://schemas.openxmlformats.org/officeDocument/2006/relationships/slide" Target="/ppt/slides/slide23.xml"/><Relationship Id="rId6" Type="http://schemas.openxmlformats.org/officeDocument/2006/relationships/slide" Target="/ppt/slides/slide23.xml"/><Relationship Id="rId7" Type="http://schemas.openxmlformats.org/officeDocument/2006/relationships/slide" Target="/ppt/slides/slide21.xml"/><Relationship Id="rId8" Type="http://schemas.openxmlformats.org/officeDocument/2006/relationships/slide" Target="/ppt/slides/slide27.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9.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 Id="rId3" Type="http://schemas.openxmlformats.org/officeDocument/2006/relationships/hyperlink" Target="mailto:youremail@freepik.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freepik.com/free-vector/hand-drawn-flat-design-power-outage-illustration_22110798.htm/?utm_source=slidesgo_template&amp;utm_medium=referral-link&amp;utm_campaign=sg_resources&amp;utm_content=freepik" TargetMode="External"/><Relationship Id="rId4" Type="http://schemas.openxmlformats.org/officeDocument/2006/relationships/hyperlink" Target="https://www.freepik.com/free-vector/gradient-power-outage-background_21744065.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hyperlink" Target="https://www.freepik.com/free-vector/gradient-power-outage-background_22110790.htm/?utm_source=slidesgo_template&amp;utm_medium=referral-link&amp;utm_campaign=sg_resources&amp;utm_content=freepik" TargetMode="External"/><Relationship Id="rId4" Type="http://schemas.openxmlformats.org/officeDocument/2006/relationships/hyperlink" Target="https://www.freepik.com/free-vector/gradient-blackout-illustration_22110801.htm/?utm_source=slidesgo_template&amp;utm_medium=referral-link&amp;utm_campaign=sg_resources&amp;utm_content=freepik" TargetMode="External"/><Relationship Id="rId9" Type="http://schemas.openxmlformats.org/officeDocument/2006/relationships/hyperlink" Target="https://www.freepik.com/free-photo/pollution-industry-exterior-daylight_16920248.htm/?utm_source=slidesgo_template&amp;utm_medium=referral-link&amp;utm_campaign=sg_resources&amp;utm_content=freepik" TargetMode="External"/><Relationship Id="rId5" Type="http://schemas.openxmlformats.org/officeDocument/2006/relationships/hyperlink" Target="https://www.freepik.com/free-vector/flat-design-blackout-illustration_21898042.htm/?utm_source=slidesgo_template&amp;utm_medium=referral-link&amp;utm_campaign=sg_resources&amp;utm_content=freepik" TargetMode="External"/><Relationship Id="rId6" Type="http://schemas.openxmlformats.org/officeDocument/2006/relationships/hyperlink" Target="https://www.freepik.com/free-photo/high-tension-tower_4153322.htm/?utm_source=slidesgo_template&amp;utm_medium=referral-link&amp;utm_campaign=sg_resources&amp;utm_content=freepik" TargetMode="External"/><Relationship Id="rId7" Type="http://schemas.openxmlformats.org/officeDocument/2006/relationships/hyperlink" Target="https://www.freepik.com/free-photo/flock-birds-flying-street-light-against-sky_4806180.htm/?utm_source=slidesgo_template&amp;utm_medium=referral-link&amp;utm_campaign=sg_resources&amp;utm_content=freepik" TargetMode="External"/><Relationship Id="rId8" Type="http://schemas.openxmlformats.org/officeDocument/2006/relationships/hyperlink" Target="https://www.freepik.com/free-photo/african-american-woman-safety-helmet-taking-notes-near-high-voltage-line_3724343.htm/?utm_source=slidesgo_template&amp;utm_medium=referral-link&amp;utm_campaign=sg_resources&amp;utm_content=freepik" TargetMode="External"/><Relationship Id="rId11" Type="http://schemas.openxmlformats.org/officeDocument/2006/relationships/hyperlink" Target="https://www.freepik.com/free-photo/side-view-electrician-with-uniform-face-shield_11403312.htm/?utm_source=slidesgo_template&amp;utm_medium=referral-link&amp;utm_campaign=sg_resources&amp;utm_content=freepik" TargetMode="External"/><Relationship Id="rId10" Type="http://schemas.openxmlformats.org/officeDocument/2006/relationships/hyperlink" Target="https://www.freepik.com/free-photo/service-maintenance-worker-repairing_20288706.htm/?utm_source=slidesgo_template&amp;utm_medium=referral-link&amp;utm_campaign=sg_resources&amp;utm_content=freepik" TargetMode="External"/><Relationship Id="rId12" Type="http://schemas.openxmlformats.org/officeDocument/2006/relationships/hyperlink" Target="https://www.flaticon.com/packs/electricity-93/?utm_source=slidesgo_template&amp;utm_medium=referral-link&amp;utm_campaign=sg_resources&amp;utm_content=flaticon"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hyperlink" Target="https://fonts.google.com/specimen/Goldman" TargetMode="External"/><Relationship Id="rId4" Type="http://schemas.openxmlformats.org/officeDocument/2006/relationships/hyperlink" Target="https://fonts.google.com/specimen/Mulish"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png"/><Relationship Id="rId14" Type="http://schemas.openxmlformats.org/officeDocument/2006/relationships/image" Target="../media/image4.png"/><Relationship Id="rId17" Type="http://schemas.openxmlformats.org/officeDocument/2006/relationships/image" Target="../media/image7.png"/><Relationship Id="rId16"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s://bit.ly/2ZjL1p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 Id="rId3" Type="http://schemas.openxmlformats.org/officeDocument/2006/relationships/hyperlink" Target="https://workspace.google.com/marketplace/app/icons_for_slides_docs/381578326502"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0"/>
          <p:cNvSpPr txBox="1"/>
          <p:nvPr>
            <p:ph type="ctrTitle"/>
          </p:nvPr>
        </p:nvSpPr>
        <p:spPr>
          <a:xfrm>
            <a:off x="713225" y="1084425"/>
            <a:ext cx="4528800" cy="234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Electricity Access</a:t>
            </a:r>
            <a:endParaRPr/>
          </a:p>
          <a:p>
            <a:pPr indent="0" lvl="0" marL="0" rtl="0" algn="l">
              <a:spcBef>
                <a:spcPts val="0"/>
              </a:spcBef>
              <a:spcAft>
                <a:spcPts val="0"/>
              </a:spcAft>
              <a:buNone/>
            </a:pPr>
            <a:r>
              <a:rPr lang="en">
                <a:solidFill>
                  <a:schemeClr val="lt1"/>
                </a:solidFill>
              </a:rPr>
              <a:t>Meeting</a:t>
            </a:r>
            <a:endParaRPr>
              <a:solidFill>
                <a:schemeClr val="lt1"/>
              </a:solidFill>
            </a:endParaRPr>
          </a:p>
        </p:txBody>
      </p:sp>
      <p:sp>
        <p:nvSpPr>
          <p:cNvPr id="553" name="Google Shape;553;p30"/>
          <p:cNvSpPr txBox="1"/>
          <p:nvPr>
            <p:ph idx="1" type="subTitle"/>
          </p:nvPr>
        </p:nvSpPr>
        <p:spPr>
          <a:xfrm>
            <a:off x="713225" y="3431013"/>
            <a:ext cx="45288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554" name="Google Shape;554;p30"/>
          <p:cNvSpPr/>
          <p:nvPr/>
        </p:nvSpPr>
        <p:spPr>
          <a:xfrm>
            <a:off x="5130300" y="864125"/>
            <a:ext cx="3741775" cy="6831503"/>
          </a:xfrm>
          <a:custGeom>
            <a:rect b="b" l="l" r="r" t="t"/>
            <a:pathLst>
              <a:path extrusionOk="0" h="71956" w="39412">
                <a:moveTo>
                  <a:pt x="26435" y="5219"/>
                </a:moveTo>
                <a:cubicBezTo>
                  <a:pt x="26414" y="5447"/>
                  <a:pt x="26391" y="5674"/>
                  <a:pt x="26366" y="5900"/>
                </a:cubicBezTo>
                <a:lnTo>
                  <a:pt x="24728" y="5219"/>
                </a:lnTo>
                <a:close/>
                <a:moveTo>
                  <a:pt x="36617" y="5219"/>
                </a:moveTo>
                <a:lnTo>
                  <a:pt x="34266" y="6197"/>
                </a:lnTo>
                <a:cubicBezTo>
                  <a:pt x="34307" y="5875"/>
                  <a:pt x="34344" y="5549"/>
                  <a:pt x="34375" y="5219"/>
                </a:cubicBezTo>
                <a:close/>
                <a:moveTo>
                  <a:pt x="30064" y="5219"/>
                </a:moveTo>
                <a:lnTo>
                  <a:pt x="30064" y="7439"/>
                </a:lnTo>
                <a:lnTo>
                  <a:pt x="26467" y="5942"/>
                </a:lnTo>
                <a:cubicBezTo>
                  <a:pt x="26494" y="5702"/>
                  <a:pt x="26518" y="5461"/>
                  <a:pt x="26541" y="5219"/>
                </a:cubicBezTo>
                <a:close/>
                <a:moveTo>
                  <a:pt x="34269" y="5219"/>
                </a:moveTo>
                <a:cubicBezTo>
                  <a:pt x="34236" y="5564"/>
                  <a:pt x="34198" y="5906"/>
                  <a:pt x="34154" y="6243"/>
                </a:cubicBezTo>
                <a:lnTo>
                  <a:pt x="31282" y="7439"/>
                </a:lnTo>
                <a:lnTo>
                  <a:pt x="31282" y="5219"/>
                </a:lnTo>
                <a:close/>
                <a:moveTo>
                  <a:pt x="34108" y="6587"/>
                </a:moveTo>
                <a:cubicBezTo>
                  <a:pt x="33621" y="10031"/>
                  <a:pt x="32586" y="13006"/>
                  <a:pt x="31282" y="15337"/>
                </a:cubicBezTo>
                <a:lnTo>
                  <a:pt x="31282" y="7763"/>
                </a:lnTo>
                <a:lnTo>
                  <a:pt x="34108" y="6587"/>
                </a:lnTo>
                <a:close/>
                <a:moveTo>
                  <a:pt x="20438" y="17390"/>
                </a:moveTo>
                <a:lnTo>
                  <a:pt x="20438" y="18004"/>
                </a:lnTo>
                <a:lnTo>
                  <a:pt x="19995" y="18004"/>
                </a:lnTo>
                <a:cubicBezTo>
                  <a:pt x="20128" y="17809"/>
                  <a:pt x="20260" y="17604"/>
                  <a:pt x="20389" y="17390"/>
                </a:cubicBezTo>
                <a:close/>
                <a:moveTo>
                  <a:pt x="23951" y="5218"/>
                </a:moveTo>
                <a:lnTo>
                  <a:pt x="26331" y="6210"/>
                </a:lnTo>
                <a:cubicBezTo>
                  <a:pt x="25896" y="9839"/>
                  <a:pt x="24941" y="13226"/>
                  <a:pt x="23593" y="15872"/>
                </a:cubicBezTo>
                <a:cubicBezTo>
                  <a:pt x="23456" y="16140"/>
                  <a:pt x="23316" y="16400"/>
                  <a:pt x="23172" y="16651"/>
                </a:cubicBezTo>
                <a:cubicBezTo>
                  <a:pt x="23051" y="16583"/>
                  <a:pt x="22910" y="16544"/>
                  <a:pt x="22761" y="16544"/>
                </a:cubicBezTo>
                <a:cubicBezTo>
                  <a:pt x="22293" y="16544"/>
                  <a:pt x="21914" y="16923"/>
                  <a:pt x="21914" y="17390"/>
                </a:cubicBezTo>
                <a:lnTo>
                  <a:pt x="22645" y="17390"/>
                </a:lnTo>
                <a:lnTo>
                  <a:pt x="22645" y="17507"/>
                </a:lnTo>
                <a:cubicBezTo>
                  <a:pt x="22532" y="17679"/>
                  <a:pt x="22418" y="17844"/>
                  <a:pt x="22302" y="18004"/>
                </a:cubicBezTo>
                <a:lnTo>
                  <a:pt x="20668" y="18004"/>
                </a:lnTo>
                <a:lnTo>
                  <a:pt x="20668" y="17390"/>
                </a:lnTo>
                <a:lnTo>
                  <a:pt x="21399" y="17390"/>
                </a:lnTo>
                <a:cubicBezTo>
                  <a:pt x="21399" y="17024"/>
                  <a:pt x="21166" y="16713"/>
                  <a:pt x="20841" y="16595"/>
                </a:cubicBezTo>
                <a:cubicBezTo>
                  <a:pt x="20957" y="16378"/>
                  <a:pt x="21071" y="16154"/>
                  <a:pt x="21183" y="15922"/>
                </a:cubicBezTo>
                <a:cubicBezTo>
                  <a:pt x="22577" y="13043"/>
                  <a:pt x="23537" y="9257"/>
                  <a:pt x="23906" y="5218"/>
                </a:cubicBezTo>
                <a:close/>
                <a:moveTo>
                  <a:pt x="22645" y="17705"/>
                </a:moveTo>
                <a:lnTo>
                  <a:pt x="22645" y="18005"/>
                </a:lnTo>
                <a:lnTo>
                  <a:pt x="22437" y="18005"/>
                </a:lnTo>
                <a:cubicBezTo>
                  <a:pt x="22507" y="17906"/>
                  <a:pt x="22577" y="17806"/>
                  <a:pt x="22645" y="17705"/>
                </a:cubicBezTo>
                <a:close/>
                <a:moveTo>
                  <a:pt x="37183" y="5306"/>
                </a:moveTo>
                <a:cubicBezTo>
                  <a:pt x="36576" y="11373"/>
                  <a:pt x="34103" y="16160"/>
                  <a:pt x="31282" y="18753"/>
                </a:cubicBezTo>
                <a:lnTo>
                  <a:pt x="31282" y="15545"/>
                </a:lnTo>
                <a:cubicBezTo>
                  <a:pt x="32644" y="13165"/>
                  <a:pt x="33724" y="10100"/>
                  <a:pt x="34221" y="6539"/>
                </a:cubicBezTo>
                <a:lnTo>
                  <a:pt x="37183" y="5306"/>
                </a:lnTo>
                <a:close/>
                <a:moveTo>
                  <a:pt x="22128" y="18853"/>
                </a:moveTo>
                <a:lnTo>
                  <a:pt x="21574" y="19084"/>
                </a:lnTo>
                <a:cubicBezTo>
                  <a:pt x="21642" y="19009"/>
                  <a:pt x="21711" y="18933"/>
                  <a:pt x="21778" y="18853"/>
                </a:cubicBezTo>
                <a:close/>
                <a:moveTo>
                  <a:pt x="21627" y="18853"/>
                </a:moveTo>
                <a:cubicBezTo>
                  <a:pt x="21526" y="18968"/>
                  <a:pt x="21426" y="19077"/>
                  <a:pt x="21324" y="19183"/>
                </a:cubicBezTo>
                <a:cubicBezTo>
                  <a:pt x="21243" y="19077"/>
                  <a:pt x="21164" y="18968"/>
                  <a:pt x="21086" y="18853"/>
                </a:cubicBezTo>
                <a:close/>
                <a:moveTo>
                  <a:pt x="14353" y="18853"/>
                </a:moveTo>
                <a:cubicBezTo>
                  <a:pt x="14317" y="19035"/>
                  <a:pt x="14280" y="19215"/>
                  <a:pt x="14242" y="19394"/>
                </a:cubicBezTo>
                <a:lnTo>
                  <a:pt x="12941" y="18853"/>
                </a:lnTo>
                <a:close/>
                <a:moveTo>
                  <a:pt x="20962" y="18853"/>
                </a:moveTo>
                <a:cubicBezTo>
                  <a:pt x="21048" y="18984"/>
                  <a:pt x="21138" y="19108"/>
                  <a:pt x="21230" y="19227"/>
                </a:cubicBezTo>
                <a:lnTo>
                  <a:pt x="20317" y="19608"/>
                </a:lnTo>
                <a:cubicBezTo>
                  <a:pt x="20374" y="19357"/>
                  <a:pt x="20427" y="19106"/>
                  <a:pt x="20478" y="18853"/>
                </a:cubicBezTo>
                <a:close/>
                <a:moveTo>
                  <a:pt x="22176" y="19084"/>
                </a:moveTo>
                <a:cubicBezTo>
                  <a:pt x="22119" y="19358"/>
                  <a:pt x="22055" y="19631"/>
                  <a:pt x="21987" y="19902"/>
                </a:cubicBezTo>
                <a:cubicBezTo>
                  <a:pt x="21811" y="19745"/>
                  <a:pt x="21641" y="19569"/>
                  <a:pt x="21478" y="19373"/>
                </a:cubicBezTo>
                <a:lnTo>
                  <a:pt x="22176" y="19084"/>
                </a:lnTo>
                <a:close/>
                <a:moveTo>
                  <a:pt x="14646" y="18853"/>
                </a:moveTo>
                <a:cubicBezTo>
                  <a:pt x="14904" y="19258"/>
                  <a:pt x="15178" y="19608"/>
                  <a:pt x="15465" y="19904"/>
                </a:cubicBezTo>
                <a:lnTo>
                  <a:pt x="14341" y="19435"/>
                </a:lnTo>
                <a:cubicBezTo>
                  <a:pt x="14383" y="19243"/>
                  <a:pt x="14422" y="19049"/>
                  <a:pt x="14460" y="18853"/>
                </a:cubicBezTo>
                <a:close/>
                <a:moveTo>
                  <a:pt x="19228" y="18853"/>
                </a:moveTo>
                <a:cubicBezTo>
                  <a:pt x="18830" y="19331"/>
                  <a:pt x="18421" y="19732"/>
                  <a:pt x="18006" y="20049"/>
                </a:cubicBezTo>
                <a:lnTo>
                  <a:pt x="18006" y="18853"/>
                </a:lnTo>
                <a:close/>
                <a:moveTo>
                  <a:pt x="20866" y="19628"/>
                </a:moveTo>
                <a:lnTo>
                  <a:pt x="20866" y="19628"/>
                </a:lnTo>
                <a:cubicBezTo>
                  <a:pt x="20637" y="19835"/>
                  <a:pt x="20406" y="20018"/>
                  <a:pt x="20175" y="20178"/>
                </a:cubicBezTo>
                <a:cubicBezTo>
                  <a:pt x="20199" y="20080"/>
                  <a:pt x="20224" y="19983"/>
                  <a:pt x="20249" y="19885"/>
                </a:cubicBezTo>
                <a:lnTo>
                  <a:pt x="20866" y="19628"/>
                </a:lnTo>
                <a:close/>
                <a:moveTo>
                  <a:pt x="12780" y="19035"/>
                </a:moveTo>
                <a:lnTo>
                  <a:pt x="14193" y="19624"/>
                </a:lnTo>
                <a:cubicBezTo>
                  <a:pt x="14139" y="19867"/>
                  <a:pt x="14081" y="20105"/>
                  <a:pt x="14021" y="20341"/>
                </a:cubicBezTo>
                <a:cubicBezTo>
                  <a:pt x="13584" y="20029"/>
                  <a:pt x="13167" y="19592"/>
                  <a:pt x="12780" y="19035"/>
                </a:cubicBezTo>
                <a:close/>
                <a:moveTo>
                  <a:pt x="17065" y="18853"/>
                </a:moveTo>
                <a:lnTo>
                  <a:pt x="17065" y="20569"/>
                </a:lnTo>
                <a:lnTo>
                  <a:pt x="15728" y="20012"/>
                </a:lnTo>
                <a:cubicBezTo>
                  <a:pt x="15391" y="19701"/>
                  <a:pt x="15070" y="19315"/>
                  <a:pt x="14770" y="18853"/>
                </a:cubicBezTo>
                <a:close/>
                <a:moveTo>
                  <a:pt x="20370" y="18853"/>
                </a:moveTo>
                <a:cubicBezTo>
                  <a:pt x="20317" y="19123"/>
                  <a:pt x="20259" y="19391"/>
                  <a:pt x="20195" y="19658"/>
                </a:cubicBezTo>
                <a:lnTo>
                  <a:pt x="18006" y="20569"/>
                </a:lnTo>
                <a:lnTo>
                  <a:pt x="18006" y="20181"/>
                </a:lnTo>
                <a:cubicBezTo>
                  <a:pt x="18468" y="19837"/>
                  <a:pt x="18924" y="19392"/>
                  <a:pt x="19365" y="18853"/>
                </a:cubicBezTo>
                <a:close/>
                <a:moveTo>
                  <a:pt x="16554" y="20606"/>
                </a:moveTo>
                <a:lnTo>
                  <a:pt x="16825" y="20719"/>
                </a:lnTo>
                <a:cubicBezTo>
                  <a:pt x="16819" y="20721"/>
                  <a:pt x="16813" y="20723"/>
                  <a:pt x="16807" y="20725"/>
                </a:cubicBezTo>
                <a:cubicBezTo>
                  <a:pt x="16722" y="20690"/>
                  <a:pt x="16638" y="20650"/>
                  <a:pt x="16554" y="20606"/>
                </a:cubicBezTo>
                <a:close/>
                <a:moveTo>
                  <a:pt x="26433" y="6252"/>
                </a:moveTo>
                <a:lnTo>
                  <a:pt x="30064" y="7763"/>
                </a:lnTo>
                <a:lnTo>
                  <a:pt x="30064" y="17227"/>
                </a:lnTo>
                <a:cubicBezTo>
                  <a:pt x="28674" y="19095"/>
                  <a:pt x="27108" y="20315"/>
                  <a:pt x="25615" y="20730"/>
                </a:cubicBezTo>
                <a:cubicBezTo>
                  <a:pt x="24679" y="20454"/>
                  <a:pt x="23854" y="19820"/>
                  <a:pt x="23188" y="18853"/>
                </a:cubicBezTo>
                <a:lnTo>
                  <a:pt x="24034" y="18853"/>
                </a:lnTo>
                <a:cubicBezTo>
                  <a:pt x="24174" y="18853"/>
                  <a:pt x="24288" y="18739"/>
                  <a:pt x="24288" y="18600"/>
                </a:cubicBezTo>
                <a:lnTo>
                  <a:pt x="24288" y="18259"/>
                </a:lnTo>
                <a:cubicBezTo>
                  <a:pt x="24288" y="18118"/>
                  <a:pt x="24174" y="18005"/>
                  <a:pt x="24034" y="18005"/>
                </a:cubicBezTo>
                <a:lnTo>
                  <a:pt x="22876" y="18005"/>
                </a:lnTo>
                <a:lnTo>
                  <a:pt x="22876" y="17390"/>
                </a:lnTo>
                <a:lnTo>
                  <a:pt x="23607" y="17390"/>
                </a:lnTo>
                <a:cubicBezTo>
                  <a:pt x="23607" y="17110"/>
                  <a:pt x="23471" y="16863"/>
                  <a:pt x="23261" y="16709"/>
                </a:cubicBezTo>
                <a:cubicBezTo>
                  <a:pt x="23406" y="16455"/>
                  <a:pt x="23548" y="16192"/>
                  <a:pt x="23687" y="15919"/>
                </a:cubicBezTo>
                <a:cubicBezTo>
                  <a:pt x="25037" y="13270"/>
                  <a:pt x="25994" y="9882"/>
                  <a:pt x="26433" y="6252"/>
                </a:cubicBezTo>
                <a:close/>
                <a:moveTo>
                  <a:pt x="16965" y="20777"/>
                </a:moveTo>
                <a:lnTo>
                  <a:pt x="17065" y="20819"/>
                </a:lnTo>
                <a:lnTo>
                  <a:pt x="17065" y="20821"/>
                </a:lnTo>
                <a:cubicBezTo>
                  <a:pt x="17027" y="20809"/>
                  <a:pt x="16990" y="20796"/>
                  <a:pt x="16952" y="20783"/>
                </a:cubicBezTo>
                <a:cubicBezTo>
                  <a:pt x="16957" y="20781"/>
                  <a:pt x="16961" y="20779"/>
                  <a:pt x="16965" y="20777"/>
                </a:cubicBezTo>
                <a:close/>
                <a:moveTo>
                  <a:pt x="30064" y="17395"/>
                </a:moveTo>
                <a:lnTo>
                  <a:pt x="30064" y="19722"/>
                </a:lnTo>
                <a:cubicBezTo>
                  <a:pt x="29294" y="20241"/>
                  <a:pt x="28517" y="20596"/>
                  <a:pt x="27757" y="20770"/>
                </a:cubicBezTo>
                <a:cubicBezTo>
                  <a:pt x="27407" y="20849"/>
                  <a:pt x="27065" y="20889"/>
                  <a:pt x="26733" y="20889"/>
                </a:cubicBezTo>
                <a:cubicBezTo>
                  <a:pt x="26416" y="20889"/>
                  <a:pt x="26107" y="20853"/>
                  <a:pt x="25809" y="20782"/>
                </a:cubicBezTo>
                <a:cubicBezTo>
                  <a:pt x="27242" y="20329"/>
                  <a:pt x="28730" y="19155"/>
                  <a:pt x="30064" y="17395"/>
                </a:cubicBezTo>
                <a:close/>
                <a:moveTo>
                  <a:pt x="23062" y="18853"/>
                </a:moveTo>
                <a:cubicBezTo>
                  <a:pt x="23710" y="19818"/>
                  <a:pt x="24513" y="20468"/>
                  <a:pt x="25423" y="20779"/>
                </a:cubicBezTo>
                <a:cubicBezTo>
                  <a:pt x="25417" y="20780"/>
                  <a:pt x="25411" y="20782"/>
                  <a:pt x="25403" y="20784"/>
                </a:cubicBezTo>
                <a:cubicBezTo>
                  <a:pt x="25086" y="20857"/>
                  <a:pt x="24776" y="20893"/>
                  <a:pt x="24474" y="20893"/>
                </a:cubicBezTo>
                <a:cubicBezTo>
                  <a:pt x="23593" y="20893"/>
                  <a:pt x="22787" y="20585"/>
                  <a:pt x="22077" y="19981"/>
                </a:cubicBezTo>
                <a:cubicBezTo>
                  <a:pt x="22156" y="19667"/>
                  <a:pt x="22228" y="19352"/>
                  <a:pt x="22293" y="19034"/>
                </a:cubicBezTo>
                <a:lnTo>
                  <a:pt x="22728" y="18853"/>
                </a:lnTo>
                <a:close/>
                <a:moveTo>
                  <a:pt x="14291" y="19665"/>
                </a:moveTo>
                <a:lnTo>
                  <a:pt x="15997" y="20374"/>
                </a:lnTo>
                <a:cubicBezTo>
                  <a:pt x="16212" y="20536"/>
                  <a:pt x="16434" y="20671"/>
                  <a:pt x="16661" y="20776"/>
                </a:cubicBezTo>
                <a:cubicBezTo>
                  <a:pt x="16571" y="20805"/>
                  <a:pt x="16482" y="20829"/>
                  <a:pt x="16393" y="20850"/>
                </a:cubicBezTo>
                <a:cubicBezTo>
                  <a:pt x="16173" y="20900"/>
                  <a:pt x="15956" y="20925"/>
                  <a:pt x="15743" y="20925"/>
                </a:cubicBezTo>
                <a:cubicBezTo>
                  <a:pt x="15176" y="20925"/>
                  <a:pt x="14630" y="20750"/>
                  <a:pt x="14114" y="20405"/>
                </a:cubicBezTo>
                <a:cubicBezTo>
                  <a:pt x="14175" y="20160"/>
                  <a:pt x="14236" y="19915"/>
                  <a:pt x="14291" y="19665"/>
                </a:cubicBezTo>
                <a:close/>
                <a:moveTo>
                  <a:pt x="20127" y="19935"/>
                </a:moveTo>
                <a:lnTo>
                  <a:pt x="20127" y="19935"/>
                </a:lnTo>
                <a:cubicBezTo>
                  <a:pt x="20100" y="20046"/>
                  <a:pt x="20071" y="20156"/>
                  <a:pt x="20041" y="20266"/>
                </a:cubicBezTo>
                <a:cubicBezTo>
                  <a:pt x="19581" y="20566"/>
                  <a:pt x="19117" y="20774"/>
                  <a:pt x="18660" y="20878"/>
                </a:cubicBezTo>
                <a:cubicBezTo>
                  <a:pt x="18439" y="20928"/>
                  <a:pt x="18220" y="20955"/>
                  <a:pt x="18006" y="20959"/>
                </a:cubicBezTo>
                <a:lnTo>
                  <a:pt x="18006" y="20819"/>
                </a:lnTo>
                <a:lnTo>
                  <a:pt x="20127" y="19935"/>
                </a:lnTo>
                <a:close/>
                <a:moveTo>
                  <a:pt x="19998" y="20426"/>
                </a:moveTo>
                <a:lnTo>
                  <a:pt x="19998" y="20426"/>
                </a:lnTo>
                <a:cubicBezTo>
                  <a:pt x="19519" y="22165"/>
                  <a:pt x="18836" y="23801"/>
                  <a:pt x="18006" y="25194"/>
                </a:cubicBezTo>
                <a:lnTo>
                  <a:pt x="18006" y="21064"/>
                </a:lnTo>
                <a:cubicBezTo>
                  <a:pt x="18228" y="21059"/>
                  <a:pt x="18455" y="21033"/>
                  <a:pt x="18684" y="20980"/>
                </a:cubicBezTo>
                <a:cubicBezTo>
                  <a:pt x="19124" y="20880"/>
                  <a:pt x="19563" y="20694"/>
                  <a:pt x="19998" y="20426"/>
                </a:cubicBezTo>
                <a:close/>
                <a:moveTo>
                  <a:pt x="9862" y="26346"/>
                </a:moveTo>
                <a:lnTo>
                  <a:pt x="9862" y="26856"/>
                </a:lnTo>
                <a:lnTo>
                  <a:pt x="9073" y="26856"/>
                </a:lnTo>
                <a:cubicBezTo>
                  <a:pt x="9187" y="26692"/>
                  <a:pt x="9300" y="26522"/>
                  <a:pt x="9411" y="26346"/>
                </a:cubicBezTo>
                <a:close/>
                <a:moveTo>
                  <a:pt x="12341" y="18853"/>
                </a:moveTo>
                <a:lnTo>
                  <a:pt x="12604" y="18962"/>
                </a:lnTo>
                <a:cubicBezTo>
                  <a:pt x="13035" y="19608"/>
                  <a:pt x="13500" y="20105"/>
                  <a:pt x="13995" y="20449"/>
                </a:cubicBezTo>
                <a:cubicBezTo>
                  <a:pt x="13320" y="23080"/>
                  <a:pt x="12317" y="25315"/>
                  <a:pt x="11140" y="26896"/>
                </a:cubicBezTo>
                <a:cubicBezTo>
                  <a:pt x="11105" y="26872"/>
                  <a:pt x="11063" y="26856"/>
                  <a:pt x="11017" y="26856"/>
                </a:cubicBezTo>
                <a:lnTo>
                  <a:pt x="10054" y="26856"/>
                </a:lnTo>
                <a:lnTo>
                  <a:pt x="10054" y="26346"/>
                </a:lnTo>
                <a:lnTo>
                  <a:pt x="10661" y="26346"/>
                </a:lnTo>
                <a:cubicBezTo>
                  <a:pt x="10661" y="25956"/>
                  <a:pt x="10347" y="25642"/>
                  <a:pt x="9958" y="25642"/>
                </a:cubicBezTo>
                <a:cubicBezTo>
                  <a:pt x="9908" y="25642"/>
                  <a:pt x="9860" y="25647"/>
                  <a:pt x="9814" y="25656"/>
                </a:cubicBezTo>
                <a:cubicBezTo>
                  <a:pt x="10800" y="23859"/>
                  <a:pt x="11604" y="21530"/>
                  <a:pt x="12119" y="18853"/>
                </a:cubicBezTo>
                <a:close/>
                <a:moveTo>
                  <a:pt x="21381" y="19414"/>
                </a:moveTo>
                <a:cubicBezTo>
                  <a:pt x="21566" y="19634"/>
                  <a:pt x="21759" y="19834"/>
                  <a:pt x="21961" y="20009"/>
                </a:cubicBezTo>
                <a:cubicBezTo>
                  <a:pt x="21420" y="22135"/>
                  <a:pt x="20573" y="24129"/>
                  <a:pt x="19519" y="25735"/>
                </a:cubicBezTo>
                <a:cubicBezTo>
                  <a:pt x="19046" y="26459"/>
                  <a:pt x="18536" y="27091"/>
                  <a:pt x="18006" y="27622"/>
                </a:cubicBezTo>
                <a:lnTo>
                  <a:pt x="18006" y="25399"/>
                </a:lnTo>
                <a:cubicBezTo>
                  <a:pt x="18901" y="23937"/>
                  <a:pt x="19629" y="22195"/>
                  <a:pt x="20130" y="20343"/>
                </a:cubicBezTo>
                <a:cubicBezTo>
                  <a:pt x="20481" y="20114"/>
                  <a:pt x="20828" y="19833"/>
                  <a:pt x="21170" y="19502"/>
                </a:cubicBezTo>
                <a:lnTo>
                  <a:pt x="21381" y="19414"/>
                </a:lnTo>
                <a:close/>
                <a:moveTo>
                  <a:pt x="10600" y="27561"/>
                </a:moveTo>
                <a:cubicBezTo>
                  <a:pt x="10561" y="27606"/>
                  <a:pt x="10521" y="27652"/>
                  <a:pt x="10482" y="27695"/>
                </a:cubicBezTo>
                <a:cubicBezTo>
                  <a:pt x="10442" y="27651"/>
                  <a:pt x="10402" y="27606"/>
                  <a:pt x="10363" y="27561"/>
                </a:cubicBezTo>
                <a:close/>
                <a:moveTo>
                  <a:pt x="9433" y="27561"/>
                </a:moveTo>
                <a:lnTo>
                  <a:pt x="8765" y="27840"/>
                </a:lnTo>
                <a:cubicBezTo>
                  <a:pt x="8685" y="27755"/>
                  <a:pt x="8605" y="27668"/>
                  <a:pt x="8524" y="27578"/>
                </a:cubicBezTo>
                <a:cubicBezTo>
                  <a:pt x="8530" y="27572"/>
                  <a:pt x="8534" y="27566"/>
                  <a:pt x="8538" y="27561"/>
                </a:cubicBezTo>
                <a:close/>
                <a:moveTo>
                  <a:pt x="8456" y="27657"/>
                </a:moveTo>
                <a:cubicBezTo>
                  <a:pt x="8524" y="27734"/>
                  <a:pt x="8592" y="27810"/>
                  <a:pt x="8661" y="27883"/>
                </a:cubicBezTo>
                <a:lnTo>
                  <a:pt x="7982" y="28165"/>
                </a:lnTo>
                <a:cubicBezTo>
                  <a:pt x="8142" y="28008"/>
                  <a:pt x="8300" y="27838"/>
                  <a:pt x="8456" y="27657"/>
                </a:cubicBezTo>
                <a:close/>
                <a:moveTo>
                  <a:pt x="10224" y="27561"/>
                </a:moveTo>
                <a:cubicBezTo>
                  <a:pt x="10284" y="27633"/>
                  <a:pt x="10347" y="27702"/>
                  <a:pt x="10409" y="27770"/>
                </a:cubicBezTo>
                <a:cubicBezTo>
                  <a:pt x="10128" y="28066"/>
                  <a:pt x="9841" y="28327"/>
                  <a:pt x="9547" y="28548"/>
                </a:cubicBezTo>
                <a:cubicBezTo>
                  <a:pt x="9331" y="28381"/>
                  <a:pt x="9118" y="28194"/>
                  <a:pt x="8910" y="27987"/>
                </a:cubicBezTo>
                <a:lnTo>
                  <a:pt x="9931" y="27561"/>
                </a:lnTo>
                <a:close/>
                <a:moveTo>
                  <a:pt x="5223" y="27561"/>
                </a:moveTo>
                <a:lnTo>
                  <a:pt x="5223" y="28853"/>
                </a:lnTo>
                <a:cubicBezTo>
                  <a:pt x="4715" y="28544"/>
                  <a:pt x="4212" y="28114"/>
                  <a:pt x="3716" y="27561"/>
                </a:cubicBezTo>
                <a:close/>
                <a:moveTo>
                  <a:pt x="8372" y="27561"/>
                </a:moveTo>
                <a:cubicBezTo>
                  <a:pt x="8372" y="27562"/>
                  <a:pt x="8372" y="27562"/>
                  <a:pt x="8373" y="27563"/>
                </a:cubicBezTo>
                <a:cubicBezTo>
                  <a:pt x="8143" y="27833"/>
                  <a:pt x="7909" y="28078"/>
                  <a:pt x="7671" y="28295"/>
                </a:cubicBezTo>
                <a:lnTo>
                  <a:pt x="6005" y="28987"/>
                </a:lnTo>
                <a:lnTo>
                  <a:pt x="6005" y="27561"/>
                </a:lnTo>
                <a:close/>
                <a:moveTo>
                  <a:pt x="3578" y="27561"/>
                </a:moveTo>
                <a:cubicBezTo>
                  <a:pt x="4112" y="28166"/>
                  <a:pt x="4663" y="28635"/>
                  <a:pt x="5223" y="28963"/>
                </a:cubicBezTo>
                <a:lnTo>
                  <a:pt x="5223" y="28988"/>
                </a:lnTo>
                <a:lnTo>
                  <a:pt x="1796" y="27561"/>
                </a:lnTo>
                <a:close/>
                <a:moveTo>
                  <a:pt x="7146" y="28721"/>
                </a:moveTo>
                <a:lnTo>
                  <a:pt x="7146" y="28721"/>
                </a:lnTo>
                <a:cubicBezTo>
                  <a:pt x="6814" y="28960"/>
                  <a:pt x="6476" y="29144"/>
                  <a:pt x="6133" y="29271"/>
                </a:cubicBezTo>
                <a:cubicBezTo>
                  <a:pt x="6091" y="29257"/>
                  <a:pt x="6048" y="29243"/>
                  <a:pt x="6005" y="29228"/>
                </a:cubicBezTo>
                <a:lnTo>
                  <a:pt x="6005" y="29196"/>
                </a:lnTo>
                <a:lnTo>
                  <a:pt x="7146" y="28721"/>
                </a:lnTo>
                <a:close/>
                <a:moveTo>
                  <a:pt x="8805" y="28030"/>
                </a:moveTo>
                <a:cubicBezTo>
                  <a:pt x="9020" y="28245"/>
                  <a:pt x="9237" y="28439"/>
                  <a:pt x="9459" y="28611"/>
                </a:cubicBezTo>
                <a:cubicBezTo>
                  <a:pt x="8979" y="28959"/>
                  <a:pt x="8484" y="29203"/>
                  <a:pt x="7983" y="29327"/>
                </a:cubicBezTo>
                <a:cubicBezTo>
                  <a:pt x="7706" y="29396"/>
                  <a:pt x="7430" y="29431"/>
                  <a:pt x="7155" y="29431"/>
                </a:cubicBezTo>
                <a:cubicBezTo>
                  <a:pt x="6870" y="29431"/>
                  <a:pt x="6587" y="29394"/>
                  <a:pt x="6305" y="29320"/>
                </a:cubicBezTo>
                <a:cubicBezTo>
                  <a:pt x="6734" y="29144"/>
                  <a:pt x="7153" y="28886"/>
                  <a:pt x="7560" y="28549"/>
                </a:cubicBezTo>
                <a:lnTo>
                  <a:pt x="8805" y="28030"/>
                </a:lnTo>
                <a:close/>
                <a:moveTo>
                  <a:pt x="14086" y="20512"/>
                </a:moveTo>
                <a:cubicBezTo>
                  <a:pt x="14610" y="20855"/>
                  <a:pt x="15164" y="21031"/>
                  <a:pt x="15739" y="21031"/>
                </a:cubicBezTo>
                <a:cubicBezTo>
                  <a:pt x="15962" y="21031"/>
                  <a:pt x="16188" y="21004"/>
                  <a:pt x="16416" y="20953"/>
                </a:cubicBezTo>
                <a:cubicBezTo>
                  <a:pt x="16546" y="20923"/>
                  <a:pt x="16675" y="20885"/>
                  <a:pt x="16805" y="20839"/>
                </a:cubicBezTo>
                <a:cubicBezTo>
                  <a:pt x="16890" y="20873"/>
                  <a:pt x="16977" y="20904"/>
                  <a:pt x="17065" y="20931"/>
                </a:cubicBezTo>
                <a:lnTo>
                  <a:pt x="17065" y="26580"/>
                </a:lnTo>
                <a:cubicBezTo>
                  <a:pt x="15892" y="28095"/>
                  <a:pt x="14559" y="29093"/>
                  <a:pt x="13241" y="29422"/>
                </a:cubicBezTo>
                <a:cubicBezTo>
                  <a:pt x="13222" y="29427"/>
                  <a:pt x="13203" y="29430"/>
                  <a:pt x="13185" y="29435"/>
                </a:cubicBezTo>
                <a:cubicBezTo>
                  <a:pt x="12263" y="29212"/>
                  <a:pt x="11376" y="28653"/>
                  <a:pt x="10552" y="27771"/>
                </a:cubicBezTo>
                <a:cubicBezTo>
                  <a:pt x="10613" y="27703"/>
                  <a:pt x="10676" y="27632"/>
                  <a:pt x="10736" y="27561"/>
                </a:cubicBezTo>
                <a:lnTo>
                  <a:pt x="11017" y="27561"/>
                </a:lnTo>
                <a:cubicBezTo>
                  <a:pt x="11133" y="27561"/>
                  <a:pt x="11228" y="27467"/>
                  <a:pt x="11228" y="27351"/>
                </a:cubicBezTo>
                <a:lnTo>
                  <a:pt x="11228" y="27067"/>
                </a:lnTo>
                <a:cubicBezTo>
                  <a:pt x="11228" y="27035"/>
                  <a:pt x="11219" y="27004"/>
                  <a:pt x="11207" y="26978"/>
                </a:cubicBezTo>
                <a:cubicBezTo>
                  <a:pt x="12395" y="25390"/>
                  <a:pt x="13405" y="23149"/>
                  <a:pt x="14086" y="20512"/>
                </a:cubicBezTo>
                <a:close/>
                <a:moveTo>
                  <a:pt x="1720" y="27738"/>
                </a:moveTo>
                <a:lnTo>
                  <a:pt x="5223" y="29196"/>
                </a:lnTo>
                <a:lnTo>
                  <a:pt x="5223" y="29472"/>
                </a:lnTo>
                <a:cubicBezTo>
                  <a:pt x="5147" y="29478"/>
                  <a:pt x="5070" y="29481"/>
                  <a:pt x="4994" y="29481"/>
                </a:cubicBezTo>
                <a:cubicBezTo>
                  <a:pt x="3889" y="29481"/>
                  <a:pt x="2792" y="28897"/>
                  <a:pt x="1720" y="27738"/>
                </a:cubicBezTo>
                <a:close/>
                <a:moveTo>
                  <a:pt x="10478" y="27847"/>
                </a:moveTo>
                <a:cubicBezTo>
                  <a:pt x="11255" y="28678"/>
                  <a:pt x="12089" y="29226"/>
                  <a:pt x="12955" y="29483"/>
                </a:cubicBezTo>
                <a:cubicBezTo>
                  <a:pt x="12720" y="29524"/>
                  <a:pt x="12485" y="29545"/>
                  <a:pt x="12253" y="29545"/>
                </a:cubicBezTo>
                <a:cubicBezTo>
                  <a:pt x="11348" y="29545"/>
                  <a:pt x="10466" y="29230"/>
                  <a:pt x="9632" y="28611"/>
                </a:cubicBezTo>
                <a:cubicBezTo>
                  <a:pt x="9920" y="28392"/>
                  <a:pt x="10202" y="28137"/>
                  <a:pt x="10478" y="27847"/>
                </a:cubicBezTo>
                <a:close/>
                <a:moveTo>
                  <a:pt x="17065" y="26752"/>
                </a:moveTo>
                <a:lnTo>
                  <a:pt x="17065" y="28442"/>
                </a:lnTo>
                <a:cubicBezTo>
                  <a:pt x="16418" y="28924"/>
                  <a:pt x="15754" y="29257"/>
                  <a:pt x="15093" y="29422"/>
                </a:cubicBezTo>
                <a:cubicBezTo>
                  <a:pt x="14762" y="29504"/>
                  <a:pt x="14433" y="29545"/>
                  <a:pt x="14107" y="29545"/>
                </a:cubicBezTo>
                <a:cubicBezTo>
                  <a:pt x="13873" y="29545"/>
                  <a:pt x="13641" y="29524"/>
                  <a:pt x="13411" y="29483"/>
                </a:cubicBezTo>
                <a:cubicBezTo>
                  <a:pt x="14673" y="29123"/>
                  <a:pt x="15941" y="28171"/>
                  <a:pt x="17065" y="26752"/>
                </a:cubicBezTo>
                <a:close/>
                <a:moveTo>
                  <a:pt x="30428" y="1"/>
                </a:moveTo>
                <a:cubicBezTo>
                  <a:pt x="30226" y="1"/>
                  <a:pt x="30064" y="164"/>
                  <a:pt x="30064" y="364"/>
                </a:cubicBezTo>
                <a:lnTo>
                  <a:pt x="30064" y="4120"/>
                </a:lnTo>
                <a:lnTo>
                  <a:pt x="26971" y="4120"/>
                </a:lnTo>
                <a:lnTo>
                  <a:pt x="26971" y="3357"/>
                </a:lnTo>
                <a:lnTo>
                  <a:pt x="27918" y="3357"/>
                </a:lnTo>
                <a:cubicBezTo>
                  <a:pt x="27918" y="2752"/>
                  <a:pt x="27428" y="2262"/>
                  <a:pt x="26822" y="2262"/>
                </a:cubicBezTo>
                <a:cubicBezTo>
                  <a:pt x="26217" y="2262"/>
                  <a:pt x="25727" y="2752"/>
                  <a:pt x="25727" y="3357"/>
                </a:cubicBezTo>
                <a:lnTo>
                  <a:pt x="26673" y="3357"/>
                </a:lnTo>
                <a:lnTo>
                  <a:pt x="26673" y="4120"/>
                </a:lnTo>
                <a:lnTo>
                  <a:pt x="24114" y="4120"/>
                </a:lnTo>
                <a:lnTo>
                  <a:pt x="24114" y="3357"/>
                </a:lnTo>
                <a:lnTo>
                  <a:pt x="25060" y="3357"/>
                </a:lnTo>
                <a:cubicBezTo>
                  <a:pt x="25060" y="2752"/>
                  <a:pt x="24570" y="2262"/>
                  <a:pt x="23965" y="2262"/>
                </a:cubicBezTo>
                <a:cubicBezTo>
                  <a:pt x="23360" y="2262"/>
                  <a:pt x="22870" y="2752"/>
                  <a:pt x="22870" y="3357"/>
                </a:cubicBezTo>
                <a:lnTo>
                  <a:pt x="23816" y="3357"/>
                </a:lnTo>
                <a:lnTo>
                  <a:pt x="23816" y="4120"/>
                </a:lnTo>
                <a:lnTo>
                  <a:pt x="22261" y="4120"/>
                </a:lnTo>
                <a:cubicBezTo>
                  <a:pt x="22080" y="4120"/>
                  <a:pt x="21933" y="4267"/>
                  <a:pt x="21933" y="4448"/>
                </a:cubicBezTo>
                <a:lnTo>
                  <a:pt x="21933" y="4890"/>
                </a:lnTo>
                <a:cubicBezTo>
                  <a:pt x="21933" y="5071"/>
                  <a:pt x="22080" y="5218"/>
                  <a:pt x="22261" y="5218"/>
                </a:cubicBezTo>
                <a:lnTo>
                  <a:pt x="23801" y="5218"/>
                </a:lnTo>
                <a:cubicBezTo>
                  <a:pt x="23432" y="9242"/>
                  <a:pt x="22475" y="13010"/>
                  <a:pt x="21088" y="15877"/>
                </a:cubicBezTo>
                <a:cubicBezTo>
                  <a:pt x="20974" y="16114"/>
                  <a:pt x="20857" y="16342"/>
                  <a:pt x="20738" y="16564"/>
                </a:cubicBezTo>
                <a:cubicBezTo>
                  <a:pt x="20678" y="16551"/>
                  <a:pt x="20617" y="16544"/>
                  <a:pt x="20553" y="16544"/>
                </a:cubicBezTo>
                <a:cubicBezTo>
                  <a:pt x="20085" y="16544"/>
                  <a:pt x="19706" y="16923"/>
                  <a:pt x="19706" y="17390"/>
                </a:cubicBezTo>
                <a:lnTo>
                  <a:pt x="20266" y="17390"/>
                </a:lnTo>
                <a:cubicBezTo>
                  <a:pt x="20136" y="17604"/>
                  <a:pt x="20003" y="17809"/>
                  <a:pt x="19870" y="18005"/>
                </a:cubicBezTo>
                <a:lnTo>
                  <a:pt x="18006" y="18005"/>
                </a:lnTo>
                <a:lnTo>
                  <a:pt x="18006" y="15103"/>
                </a:lnTo>
                <a:cubicBezTo>
                  <a:pt x="18006" y="14947"/>
                  <a:pt x="17879" y="14822"/>
                  <a:pt x="17724" y="14822"/>
                </a:cubicBezTo>
                <a:lnTo>
                  <a:pt x="17346" y="14822"/>
                </a:lnTo>
                <a:cubicBezTo>
                  <a:pt x="17191" y="14822"/>
                  <a:pt x="17065" y="14947"/>
                  <a:pt x="17065" y="15103"/>
                </a:cubicBezTo>
                <a:lnTo>
                  <a:pt x="17065" y="18005"/>
                </a:lnTo>
                <a:lnTo>
                  <a:pt x="14676" y="18005"/>
                </a:lnTo>
                <a:lnTo>
                  <a:pt x="14676" y="17415"/>
                </a:lnTo>
                <a:lnTo>
                  <a:pt x="15406" y="17415"/>
                </a:lnTo>
                <a:cubicBezTo>
                  <a:pt x="15406" y="16948"/>
                  <a:pt x="15027" y="16568"/>
                  <a:pt x="14560" y="16568"/>
                </a:cubicBezTo>
                <a:cubicBezTo>
                  <a:pt x="14092" y="16568"/>
                  <a:pt x="13713" y="16948"/>
                  <a:pt x="13713" y="17415"/>
                </a:cubicBezTo>
                <a:lnTo>
                  <a:pt x="14445" y="17415"/>
                </a:lnTo>
                <a:lnTo>
                  <a:pt x="14445" y="18005"/>
                </a:lnTo>
                <a:lnTo>
                  <a:pt x="12468" y="18005"/>
                </a:lnTo>
                <a:lnTo>
                  <a:pt x="12468" y="17415"/>
                </a:lnTo>
                <a:lnTo>
                  <a:pt x="13199" y="17415"/>
                </a:lnTo>
                <a:cubicBezTo>
                  <a:pt x="13199" y="16948"/>
                  <a:pt x="12820" y="16568"/>
                  <a:pt x="12353" y="16568"/>
                </a:cubicBezTo>
                <a:cubicBezTo>
                  <a:pt x="11885" y="16568"/>
                  <a:pt x="11506" y="16948"/>
                  <a:pt x="11506" y="17415"/>
                </a:cubicBezTo>
                <a:lnTo>
                  <a:pt x="12237" y="17415"/>
                </a:lnTo>
                <a:lnTo>
                  <a:pt x="12237" y="18005"/>
                </a:lnTo>
                <a:lnTo>
                  <a:pt x="11037" y="18005"/>
                </a:lnTo>
                <a:cubicBezTo>
                  <a:pt x="10896" y="18005"/>
                  <a:pt x="10783" y="18118"/>
                  <a:pt x="10783" y="18259"/>
                </a:cubicBezTo>
                <a:lnTo>
                  <a:pt x="10783" y="18600"/>
                </a:lnTo>
                <a:cubicBezTo>
                  <a:pt x="10783" y="18739"/>
                  <a:pt x="10896" y="18853"/>
                  <a:pt x="11037" y="18853"/>
                </a:cubicBezTo>
                <a:lnTo>
                  <a:pt x="12013" y="18853"/>
                </a:lnTo>
                <a:cubicBezTo>
                  <a:pt x="11490" y="21545"/>
                  <a:pt x="10653" y="23911"/>
                  <a:pt x="9633" y="25722"/>
                </a:cubicBezTo>
                <a:cubicBezTo>
                  <a:pt x="9408" y="25839"/>
                  <a:pt x="9254" y="26074"/>
                  <a:pt x="9254" y="26346"/>
                </a:cubicBezTo>
                <a:lnTo>
                  <a:pt x="9260" y="26346"/>
                </a:lnTo>
                <a:cubicBezTo>
                  <a:pt x="9148" y="26521"/>
                  <a:pt x="9035" y="26693"/>
                  <a:pt x="8920" y="26856"/>
                </a:cubicBezTo>
                <a:lnTo>
                  <a:pt x="8218" y="26856"/>
                </a:lnTo>
                <a:lnTo>
                  <a:pt x="8218" y="26346"/>
                </a:lnTo>
                <a:lnTo>
                  <a:pt x="8826" y="26346"/>
                </a:lnTo>
                <a:cubicBezTo>
                  <a:pt x="8826" y="25956"/>
                  <a:pt x="8511" y="25642"/>
                  <a:pt x="8123" y="25642"/>
                </a:cubicBezTo>
                <a:cubicBezTo>
                  <a:pt x="7734" y="25642"/>
                  <a:pt x="7419" y="25956"/>
                  <a:pt x="7419" y="26346"/>
                </a:cubicBezTo>
                <a:lnTo>
                  <a:pt x="8027" y="26346"/>
                </a:lnTo>
                <a:lnTo>
                  <a:pt x="8027" y="26856"/>
                </a:lnTo>
                <a:lnTo>
                  <a:pt x="6005" y="26856"/>
                </a:lnTo>
                <a:lnTo>
                  <a:pt x="6005" y="24444"/>
                </a:lnTo>
                <a:cubicBezTo>
                  <a:pt x="6005" y="24314"/>
                  <a:pt x="5900" y="24210"/>
                  <a:pt x="5771" y="24210"/>
                </a:cubicBezTo>
                <a:lnTo>
                  <a:pt x="5456" y="24210"/>
                </a:lnTo>
                <a:cubicBezTo>
                  <a:pt x="5328" y="24210"/>
                  <a:pt x="5223" y="24314"/>
                  <a:pt x="5223" y="24444"/>
                </a:cubicBezTo>
                <a:lnTo>
                  <a:pt x="5223" y="26856"/>
                </a:lnTo>
                <a:lnTo>
                  <a:pt x="3237" y="26856"/>
                </a:lnTo>
                <a:lnTo>
                  <a:pt x="3237" y="26366"/>
                </a:lnTo>
                <a:lnTo>
                  <a:pt x="3844" y="26366"/>
                </a:lnTo>
                <a:cubicBezTo>
                  <a:pt x="3844" y="25977"/>
                  <a:pt x="3530" y="25662"/>
                  <a:pt x="3141" y="25662"/>
                </a:cubicBezTo>
                <a:cubicBezTo>
                  <a:pt x="2752" y="25662"/>
                  <a:pt x="2437" y="25977"/>
                  <a:pt x="2437" y="26366"/>
                </a:cubicBezTo>
                <a:lnTo>
                  <a:pt x="3045" y="26366"/>
                </a:lnTo>
                <a:lnTo>
                  <a:pt x="3045" y="26856"/>
                </a:lnTo>
                <a:lnTo>
                  <a:pt x="1401" y="26856"/>
                </a:lnTo>
                <a:lnTo>
                  <a:pt x="1401" y="26366"/>
                </a:lnTo>
                <a:lnTo>
                  <a:pt x="2009" y="26366"/>
                </a:lnTo>
                <a:cubicBezTo>
                  <a:pt x="2009" y="25977"/>
                  <a:pt x="1694" y="25662"/>
                  <a:pt x="1305" y="25662"/>
                </a:cubicBezTo>
                <a:cubicBezTo>
                  <a:pt x="916" y="25662"/>
                  <a:pt x="602" y="25977"/>
                  <a:pt x="602" y="26366"/>
                </a:cubicBezTo>
                <a:lnTo>
                  <a:pt x="1209" y="26366"/>
                </a:lnTo>
                <a:lnTo>
                  <a:pt x="1209" y="26856"/>
                </a:lnTo>
                <a:lnTo>
                  <a:pt x="211" y="26856"/>
                </a:lnTo>
                <a:cubicBezTo>
                  <a:pt x="94" y="26856"/>
                  <a:pt x="1" y="26950"/>
                  <a:pt x="1" y="27067"/>
                </a:cubicBezTo>
                <a:lnTo>
                  <a:pt x="1" y="27351"/>
                </a:lnTo>
                <a:cubicBezTo>
                  <a:pt x="1" y="27468"/>
                  <a:pt x="94" y="27561"/>
                  <a:pt x="211" y="27561"/>
                </a:cubicBezTo>
                <a:lnTo>
                  <a:pt x="1296" y="27561"/>
                </a:lnTo>
                <a:lnTo>
                  <a:pt x="1495" y="27644"/>
                </a:lnTo>
                <a:cubicBezTo>
                  <a:pt x="2634" y="28935"/>
                  <a:pt x="3805" y="29586"/>
                  <a:pt x="4991" y="29586"/>
                </a:cubicBezTo>
                <a:cubicBezTo>
                  <a:pt x="5068" y="29586"/>
                  <a:pt x="5145" y="29583"/>
                  <a:pt x="5222" y="29578"/>
                </a:cubicBezTo>
                <a:lnTo>
                  <a:pt x="5222" y="58992"/>
                </a:lnTo>
                <a:lnTo>
                  <a:pt x="4430" y="58992"/>
                </a:lnTo>
                <a:cubicBezTo>
                  <a:pt x="4175" y="58992"/>
                  <a:pt x="3969" y="59183"/>
                  <a:pt x="3969" y="59420"/>
                </a:cubicBezTo>
                <a:lnTo>
                  <a:pt x="3969" y="69999"/>
                </a:lnTo>
                <a:cubicBezTo>
                  <a:pt x="3969" y="70236"/>
                  <a:pt x="4175" y="70427"/>
                  <a:pt x="4430" y="70427"/>
                </a:cubicBezTo>
                <a:lnTo>
                  <a:pt x="6796" y="70427"/>
                </a:lnTo>
                <a:cubicBezTo>
                  <a:pt x="7052" y="70427"/>
                  <a:pt x="7259" y="70236"/>
                  <a:pt x="7259" y="69999"/>
                </a:cubicBezTo>
                <a:lnTo>
                  <a:pt x="7259" y="59420"/>
                </a:lnTo>
                <a:cubicBezTo>
                  <a:pt x="7259" y="59183"/>
                  <a:pt x="7052" y="58992"/>
                  <a:pt x="6796" y="58992"/>
                </a:cubicBezTo>
                <a:lnTo>
                  <a:pt x="6004" y="58992"/>
                </a:lnTo>
                <a:lnTo>
                  <a:pt x="6004" y="29427"/>
                </a:lnTo>
                <a:cubicBezTo>
                  <a:pt x="6054" y="29412"/>
                  <a:pt x="6104" y="29394"/>
                  <a:pt x="6153" y="29377"/>
                </a:cubicBezTo>
                <a:cubicBezTo>
                  <a:pt x="6493" y="29480"/>
                  <a:pt x="6835" y="29533"/>
                  <a:pt x="7177" y="29533"/>
                </a:cubicBezTo>
                <a:cubicBezTo>
                  <a:pt x="7455" y="29533"/>
                  <a:pt x="7731" y="29499"/>
                  <a:pt x="8008" y="29430"/>
                </a:cubicBezTo>
                <a:cubicBezTo>
                  <a:pt x="8531" y="29300"/>
                  <a:pt x="9045" y="29044"/>
                  <a:pt x="9545" y="28678"/>
                </a:cubicBezTo>
                <a:cubicBezTo>
                  <a:pt x="10404" y="29322"/>
                  <a:pt x="11314" y="29651"/>
                  <a:pt x="12250" y="29651"/>
                </a:cubicBezTo>
                <a:cubicBezTo>
                  <a:pt x="12558" y="29651"/>
                  <a:pt x="12869" y="29614"/>
                  <a:pt x="13183" y="29542"/>
                </a:cubicBezTo>
                <a:cubicBezTo>
                  <a:pt x="13486" y="29613"/>
                  <a:pt x="13791" y="29651"/>
                  <a:pt x="14100" y="29651"/>
                </a:cubicBezTo>
                <a:cubicBezTo>
                  <a:pt x="14437" y="29651"/>
                  <a:pt x="14776" y="29609"/>
                  <a:pt x="15118" y="29524"/>
                </a:cubicBezTo>
                <a:cubicBezTo>
                  <a:pt x="15770" y="29361"/>
                  <a:pt x="16426" y="29037"/>
                  <a:pt x="17065" y="28570"/>
                </a:cubicBezTo>
                <a:lnTo>
                  <a:pt x="17065" y="56662"/>
                </a:lnTo>
                <a:lnTo>
                  <a:pt x="16111" y="56662"/>
                </a:lnTo>
                <a:cubicBezTo>
                  <a:pt x="15805" y="56662"/>
                  <a:pt x="15555" y="56892"/>
                  <a:pt x="15555" y="57177"/>
                </a:cubicBezTo>
                <a:lnTo>
                  <a:pt x="15555" y="69902"/>
                </a:lnTo>
                <a:cubicBezTo>
                  <a:pt x="15555" y="70186"/>
                  <a:pt x="15805" y="70416"/>
                  <a:pt x="16111" y="70416"/>
                </a:cubicBezTo>
                <a:lnTo>
                  <a:pt x="18958" y="70416"/>
                </a:lnTo>
                <a:cubicBezTo>
                  <a:pt x="19264" y="70416"/>
                  <a:pt x="19513" y="70186"/>
                  <a:pt x="19513" y="69902"/>
                </a:cubicBezTo>
                <a:lnTo>
                  <a:pt x="19513" y="57177"/>
                </a:lnTo>
                <a:cubicBezTo>
                  <a:pt x="19513" y="56892"/>
                  <a:pt x="19264" y="56662"/>
                  <a:pt x="18958" y="56662"/>
                </a:cubicBezTo>
                <a:lnTo>
                  <a:pt x="18005" y="56662"/>
                </a:lnTo>
                <a:lnTo>
                  <a:pt x="18005" y="27771"/>
                </a:lnTo>
                <a:cubicBezTo>
                  <a:pt x="18568" y="27219"/>
                  <a:pt x="19107" y="26556"/>
                  <a:pt x="19607" y="25794"/>
                </a:cubicBezTo>
                <a:cubicBezTo>
                  <a:pt x="20659" y="24189"/>
                  <a:pt x="21505" y="22202"/>
                  <a:pt x="22051" y="20083"/>
                </a:cubicBezTo>
                <a:cubicBezTo>
                  <a:pt x="22778" y="20682"/>
                  <a:pt x="23605" y="20994"/>
                  <a:pt x="24498" y="20994"/>
                </a:cubicBezTo>
                <a:cubicBezTo>
                  <a:pt x="24800" y="20994"/>
                  <a:pt x="25111" y="20959"/>
                  <a:pt x="25427" y="20887"/>
                </a:cubicBezTo>
                <a:cubicBezTo>
                  <a:pt x="25489" y="20872"/>
                  <a:pt x="25550" y="20857"/>
                  <a:pt x="25612" y="20840"/>
                </a:cubicBezTo>
                <a:cubicBezTo>
                  <a:pt x="25969" y="20942"/>
                  <a:pt x="26342" y="20995"/>
                  <a:pt x="26727" y="20995"/>
                </a:cubicBezTo>
                <a:cubicBezTo>
                  <a:pt x="27068" y="20995"/>
                  <a:pt x="27420" y="20955"/>
                  <a:pt x="27780" y="20872"/>
                </a:cubicBezTo>
                <a:cubicBezTo>
                  <a:pt x="28531" y="20701"/>
                  <a:pt x="29302" y="20353"/>
                  <a:pt x="30063" y="19846"/>
                </a:cubicBezTo>
                <a:lnTo>
                  <a:pt x="30063" y="54153"/>
                </a:lnTo>
                <a:lnTo>
                  <a:pt x="28830" y="54153"/>
                </a:lnTo>
                <a:cubicBezTo>
                  <a:pt x="28432" y="54153"/>
                  <a:pt x="28111" y="54451"/>
                  <a:pt x="28111" y="54819"/>
                </a:cubicBezTo>
                <a:lnTo>
                  <a:pt x="28111" y="71289"/>
                </a:lnTo>
                <a:cubicBezTo>
                  <a:pt x="28111" y="71657"/>
                  <a:pt x="28432" y="71956"/>
                  <a:pt x="28830" y="71956"/>
                </a:cubicBezTo>
                <a:lnTo>
                  <a:pt x="32514" y="71956"/>
                </a:lnTo>
                <a:cubicBezTo>
                  <a:pt x="32911" y="71956"/>
                  <a:pt x="33234" y="71657"/>
                  <a:pt x="33234" y="71289"/>
                </a:cubicBezTo>
                <a:lnTo>
                  <a:pt x="33234" y="54819"/>
                </a:lnTo>
                <a:cubicBezTo>
                  <a:pt x="33234" y="54451"/>
                  <a:pt x="32911" y="54153"/>
                  <a:pt x="32514" y="54153"/>
                </a:cubicBezTo>
                <a:lnTo>
                  <a:pt x="31280" y="54153"/>
                </a:lnTo>
                <a:lnTo>
                  <a:pt x="31280" y="18891"/>
                </a:lnTo>
                <a:cubicBezTo>
                  <a:pt x="34159" y="16286"/>
                  <a:pt x="36688" y="11427"/>
                  <a:pt x="37293" y="5260"/>
                </a:cubicBezTo>
                <a:lnTo>
                  <a:pt x="37394" y="5218"/>
                </a:lnTo>
                <a:lnTo>
                  <a:pt x="39083" y="5218"/>
                </a:lnTo>
                <a:cubicBezTo>
                  <a:pt x="39265" y="5218"/>
                  <a:pt x="39412" y="5071"/>
                  <a:pt x="39412" y="4890"/>
                </a:cubicBezTo>
                <a:lnTo>
                  <a:pt x="39412" y="4448"/>
                </a:lnTo>
                <a:cubicBezTo>
                  <a:pt x="39412" y="4267"/>
                  <a:pt x="39265" y="4120"/>
                  <a:pt x="39084" y="4120"/>
                </a:cubicBezTo>
                <a:lnTo>
                  <a:pt x="37585" y="4120"/>
                </a:lnTo>
                <a:lnTo>
                  <a:pt x="37585" y="3325"/>
                </a:lnTo>
                <a:lnTo>
                  <a:pt x="38531" y="3325"/>
                </a:lnTo>
                <a:cubicBezTo>
                  <a:pt x="38531" y="2719"/>
                  <a:pt x="38040" y="2229"/>
                  <a:pt x="37435" y="2229"/>
                </a:cubicBezTo>
                <a:cubicBezTo>
                  <a:pt x="36831" y="2229"/>
                  <a:pt x="36340" y="2720"/>
                  <a:pt x="36340" y="3325"/>
                </a:cubicBezTo>
                <a:lnTo>
                  <a:pt x="37286" y="3325"/>
                </a:lnTo>
                <a:lnTo>
                  <a:pt x="37286" y="4120"/>
                </a:lnTo>
                <a:lnTo>
                  <a:pt x="34728" y="4120"/>
                </a:lnTo>
                <a:lnTo>
                  <a:pt x="34728" y="3325"/>
                </a:lnTo>
                <a:lnTo>
                  <a:pt x="35674" y="3325"/>
                </a:lnTo>
                <a:cubicBezTo>
                  <a:pt x="35674" y="2719"/>
                  <a:pt x="35184" y="2229"/>
                  <a:pt x="34579" y="2229"/>
                </a:cubicBezTo>
                <a:cubicBezTo>
                  <a:pt x="33973" y="2229"/>
                  <a:pt x="33482" y="2720"/>
                  <a:pt x="33482" y="3325"/>
                </a:cubicBezTo>
                <a:lnTo>
                  <a:pt x="34429" y="3325"/>
                </a:lnTo>
                <a:lnTo>
                  <a:pt x="34429" y="4120"/>
                </a:lnTo>
                <a:lnTo>
                  <a:pt x="31282" y="4120"/>
                </a:lnTo>
                <a:lnTo>
                  <a:pt x="31282" y="364"/>
                </a:lnTo>
                <a:cubicBezTo>
                  <a:pt x="31282" y="164"/>
                  <a:pt x="31118" y="1"/>
                  <a:pt x="30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3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ix ideas</a:t>
            </a:r>
            <a:endParaRPr/>
          </a:p>
        </p:txBody>
      </p:sp>
      <p:sp>
        <p:nvSpPr>
          <p:cNvPr id="702" name="Google Shape;702;p39"/>
          <p:cNvSpPr txBox="1"/>
          <p:nvPr>
            <p:ph idx="1" type="subTitle"/>
          </p:nvPr>
        </p:nvSpPr>
        <p:spPr>
          <a:xfrm>
            <a:off x="3389404" y="1204900"/>
            <a:ext cx="50364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703" name="Google Shape;703;p39"/>
          <p:cNvSpPr txBox="1"/>
          <p:nvPr>
            <p:ph idx="2" type="subTitle"/>
          </p:nvPr>
        </p:nvSpPr>
        <p:spPr>
          <a:xfrm>
            <a:off x="3389404" y="1783036"/>
            <a:ext cx="50364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704" name="Google Shape;704;p39"/>
          <p:cNvSpPr txBox="1"/>
          <p:nvPr>
            <p:ph idx="3" type="subTitle"/>
          </p:nvPr>
        </p:nvSpPr>
        <p:spPr>
          <a:xfrm>
            <a:off x="3389404" y="2939307"/>
            <a:ext cx="50415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Solar System. We all live on this planet</a:t>
            </a:r>
            <a:endParaRPr/>
          </a:p>
        </p:txBody>
      </p:sp>
      <p:sp>
        <p:nvSpPr>
          <p:cNvPr id="705" name="Google Shape;705;p39"/>
          <p:cNvSpPr txBox="1"/>
          <p:nvPr>
            <p:ph idx="4" type="subTitle"/>
          </p:nvPr>
        </p:nvSpPr>
        <p:spPr>
          <a:xfrm>
            <a:off x="3389404" y="3517442"/>
            <a:ext cx="50415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of hydrogen and helium. It’s the sixth planet from the Sun</a:t>
            </a:r>
            <a:endParaRPr/>
          </a:p>
        </p:txBody>
      </p:sp>
      <p:sp>
        <p:nvSpPr>
          <p:cNvPr id="706" name="Google Shape;706;p39"/>
          <p:cNvSpPr txBox="1"/>
          <p:nvPr>
            <p:ph idx="7" type="subTitle"/>
          </p:nvPr>
        </p:nvSpPr>
        <p:spPr>
          <a:xfrm>
            <a:off x="1411200" y="1204888"/>
            <a:ext cx="19782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707" name="Google Shape;707;p39"/>
          <p:cNvSpPr txBox="1"/>
          <p:nvPr>
            <p:ph idx="8" type="subTitle"/>
          </p:nvPr>
        </p:nvSpPr>
        <p:spPr>
          <a:xfrm>
            <a:off x="1411200" y="1783026"/>
            <a:ext cx="19782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708" name="Google Shape;708;p39"/>
          <p:cNvSpPr txBox="1"/>
          <p:nvPr>
            <p:ph idx="9" type="subTitle"/>
          </p:nvPr>
        </p:nvSpPr>
        <p:spPr>
          <a:xfrm>
            <a:off x="1411197" y="2361165"/>
            <a:ext cx="19782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709" name="Google Shape;709;p39"/>
          <p:cNvSpPr txBox="1"/>
          <p:nvPr>
            <p:ph idx="5" type="subTitle"/>
          </p:nvPr>
        </p:nvSpPr>
        <p:spPr>
          <a:xfrm>
            <a:off x="3389404" y="2361171"/>
            <a:ext cx="50415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 </a:t>
            </a:r>
            <a:endParaRPr/>
          </a:p>
        </p:txBody>
      </p:sp>
      <p:sp>
        <p:nvSpPr>
          <p:cNvPr id="710" name="Google Shape;710;p39"/>
          <p:cNvSpPr txBox="1"/>
          <p:nvPr>
            <p:ph idx="6" type="subTitle"/>
          </p:nvPr>
        </p:nvSpPr>
        <p:spPr>
          <a:xfrm>
            <a:off x="3389401" y="4095578"/>
            <a:ext cx="50415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711" name="Google Shape;711;p39"/>
          <p:cNvSpPr txBox="1"/>
          <p:nvPr>
            <p:ph idx="13" type="subTitle"/>
          </p:nvPr>
        </p:nvSpPr>
        <p:spPr>
          <a:xfrm>
            <a:off x="1411200" y="2939304"/>
            <a:ext cx="19782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712" name="Google Shape;712;p39"/>
          <p:cNvSpPr txBox="1"/>
          <p:nvPr>
            <p:ph idx="14" type="subTitle"/>
          </p:nvPr>
        </p:nvSpPr>
        <p:spPr>
          <a:xfrm>
            <a:off x="1411200" y="3517442"/>
            <a:ext cx="19782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713" name="Google Shape;713;p39"/>
          <p:cNvSpPr txBox="1"/>
          <p:nvPr>
            <p:ph idx="15" type="subTitle"/>
          </p:nvPr>
        </p:nvSpPr>
        <p:spPr>
          <a:xfrm>
            <a:off x="1411197" y="4095581"/>
            <a:ext cx="1978200" cy="50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714" name="Google Shape;714;p39"/>
          <p:cNvSpPr/>
          <p:nvPr/>
        </p:nvSpPr>
        <p:spPr>
          <a:xfrm>
            <a:off x="713225" y="1181338"/>
            <a:ext cx="549900" cy="5499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9"/>
          <p:cNvSpPr/>
          <p:nvPr/>
        </p:nvSpPr>
        <p:spPr>
          <a:xfrm>
            <a:off x="713225" y="3493892"/>
            <a:ext cx="549900" cy="5499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9"/>
          <p:cNvSpPr/>
          <p:nvPr/>
        </p:nvSpPr>
        <p:spPr>
          <a:xfrm>
            <a:off x="713225" y="4072031"/>
            <a:ext cx="549900" cy="5499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9"/>
          <p:cNvSpPr/>
          <p:nvPr/>
        </p:nvSpPr>
        <p:spPr>
          <a:xfrm>
            <a:off x="713225" y="2881817"/>
            <a:ext cx="549900" cy="5499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9"/>
          <p:cNvSpPr/>
          <p:nvPr/>
        </p:nvSpPr>
        <p:spPr>
          <a:xfrm>
            <a:off x="713225" y="2336924"/>
            <a:ext cx="549900" cy="5499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9"/>
          <p:cNvSpPr/>
          <p:nvPr/>
        </p:nvSpPr>
        <p:spPr>
          <a:xfrm>
            <a:off x="713225" y="1759476"/>
            <a:ext cx="549900" cy="5499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 name="Google Shape;720;p39"/>
          <p:cNvGrpSpPr/>
          <p:nvPr/>
        </p:nvGrpSpPr>
        <p:grpSpPr>
          <a:xfrm>
            <a:off x="859841" y="1335077"/>
            <a:ext cx="256668" cy="242422"/>
            <a:chOff x="1067501" y="2700898"/>
            <a:chExt cx="420974" cy="399772"/>
          </a:xfrm>
        </p:grpSpPr>
        <p:sp>
          <p:nvSpPr>
            <p:cNvPr id="721" name="Google Shape;721;p39"/>
            <p:cNvSpPr/>
            <p:nvPr/>
          </p:nvSpPr>
          <p:spPr>
            <a:xfrm>
              <a:off x="1067501" y="2700898"/>
              <a:ext cx="420974" cy="399772"/>
            </a:xfrm>
            <a:custGeom>
              <a:rect b="b" l="l" r="r" t="t"/>
              <a:pathLst>
                <a:path extrusionOk="0" h="11596" w="12211">
                  <a:moveTo>
                    <a:pt x="11491" y="719"/>
                  </a:moveTo>
                  <a:lnTo>
                    <a:pt x="11491" y="1475"/>
                  </a:lnTo>
                  <a:lnTo>
                    <a:pt x="4023" y="1475"/>
                  </a:lnTo>
                  <a:lnTo>
                    <a:pt x="4023" y="719"/>
                  </a:lnTo>
                  <a:close/>
                  <a:moveTo>
                    <a:pt x="1678" y="2532"/>
                  </a:moveTo>
                  <a:lnTo>
                    <a:pt x="1678" y="3037"/>
                  </a:lnTo>
                  <a:cubicBezTo>
                    <a:pt x="1678" y="3302"/>
                    <a:pt x="1462" y="3517"/>
                    <a:pt x="1198" y="3517"/>
                  </a:cubicBezTo>
                  <a:cubicBezTo>
                    <a:pt x="934" y="3517"/>
                    <a:pt x="719" y="3302"/>
                    <a:pt x="719" y="3037"/>
                  </a:cubicBezTo>
                  <a:lnTo>
                    <a:pt x="719" y="2532"/>
                  </a:lnTo>
                  <a:close/>
                  <a:moveTo>
                    <a:pt x="11014" y="2215"/>
                  </a:moveTo>
                  <a:lnTo>
                    <a:pt x="11014" y="5449"/>
                  </a:lnTo>
                  <a:lnTo>
                    <a:pt x="10272" y="5449"/>
                  </a:lnTo>
                  <a:lnTo>
                    <a:pt x="10272" y="6168"/>
                  </a:lnTo>
                  <a:lnTo>
                    <a:pt x="11014" y="6168"/>
                  </a:lnTo>
                  <a:lnTo>
                    <a:pt x="11014" y="9402"/>
                  </a:lnTo>
                  <a:lnTo>
                    <a:pt x="4500" y="9402"/>
                  </a:lnTo>
                  <a:lnTo>
                    <a:pt x="4500" y="6168"/>
                  </a:lnTo>
                  <a:lnTo>
                    <a:pt x="5242" y="6168"/>
                  </a:lnTo>
                  <a:lnTo>
                    <a:pt x="5242" y="5449"/>
                  </a:lnTo>
                  <a:lnTo>
                    <a:pt x="4500" y="5449"/>
                  </a:lnTo>
                  <a:lnTo>
                    <a:pt x="4500" y="2215"/>
                  </a:lnTo>
                  <a:close/>
                  <a:moveTo>
                    <a:pt x="11491" y="10121"/>
                  </a:moveTo>
                  <a:lnTo>
                    <a:pt x="11491" y="10877"/>
                  </a:lnTo>
                  <a:lnTo>
                    <a:pt x="4023" y="10877"/>
                  </a:lnTo>
                  <a:lnTo>
                    <a:pt x="4023" y="10121"/>
                  </a:lnTo>
                  <a:close/>
                  <a:moveTo>
                    <a:pt x="3305" y="1"/>
                  </a:moveTo>
                  <a:lnTo>
                    <a:pt x="3305" y="2193"/>
                  </a:lnTo>
                  <a:lnTo>
                    <a:pt x="3782" y="2193"/>
                  </a:lnTo>
                  <a:lnTo>
                    <a:pt x="3782" y="7979"/>
                  </a:lnTo>
                  <a:lnTo>
                    <a:pt x="2373" y="7979"/>
                  </a:lnTo>
                  <a:cubicBezTo>
                    <a:pt x="1923" y="7979"/>
                    <a:pt x="1558" y="7612"/>
                    <a:pt x="1558" y="7162"/>
                  </a:cubicBezTo>
                  <a:lnTo>
                    <a:pt x="1558" y="4180"/>
                  </a:lnTo>
                  <a:cubicBezTo>
                    <a:pt x="2042" y="4027"/>
                    <a:pt x="2396" y="3572"/>
                    <a:pt x="2396" y="3038"/>
                  </a:cubicBezTo>
                  <a:lnTo>
                    <a:pt x="2396" y="1048"/>
                  </a:lnTo>
                  <a:lnTo>
                    <a:pt x="1678" y="1048"/>
                  </a:lnTo>
                  <a:lnTo>
                    <a:pt x="1678" y="1814"/>
                  </a:lnTo>
                  <a:lnTo>
                    <a:pt x="719" y="1814"/>
                  </a:lnTo>
                  <a:lnTo>
                    <a:pt x="719" y="1048"/>
                  </a:lnTo>
                  <a:lnTo>
                    <a:pt x="1" y="1048"/>
                  </a:lnTo>
                  <a:lnTo>
                    <a:pt x="1" y="3038"/>
                  </a:lnTo>
                  <a:cubicBezTo>
                    <a:pt x="1" y="3572"/>
                    <a:pt x="353" y="4027"/>
                    <a:pt x="839" y="4180"/>
                  </a:cubicBezTo>
                  <a:lnTo>
                    <a:pt x="839" y="7162"/>
                  </a:lnTo>
                  <a:cubicBezTo>
                    <a:pt x="839" y="8009"/>
                    <a:pt x="1528" y="8697"/>
                    <a:pt x="2373" y="8697"/>
                  </a:cubicBezTo>
                  <a:lnTo>
                    <a:pt x="3782" y="8697"/>
                  </a:lnTo>
                  <a:lnTo>
                    <a:pt x="3782" y="9402"/>
                  </a:lnTo>
                  <a:lnTo>
                    <a:pt x="3305" y="9402"/>
                  </a:lnTo>
                  <a:lnTo>
                    <a:pt x="3305" y="11596"/>
                  </a:lnTo>
                  <a:lnTo>
                    <a:pt x="12210" y="11596"/>
                  </a:lnTo>
                  <a:lnTo>
                    <a:pt x="12210" y="9402"/>
                  </a:lnTo>
                  <a:lnTo>
                    <a:pt x="11733" y="9402"/>
                  </a:lnTo>
                  <a:lnTo>
                    <a:pt x="11733" y="2193"/>
                  </a:lnTo>
                  <a:lnTo>
                    <a:pt x="12210" y="2193"/>
                  </a:lnTo>
                  <a:lnTo>
                    <a:pt x="122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9"/>
            <p:cNvSpPr/>
            <p:nvPr/>
          </p:nvSpPr>
          <p:spPr>
            <a:xfrm>
              <a:off x="1299518" y="2824766"/>
              <a:ext cx="70191" cy="152379"/>
            </a:xfrm>
            <a:custGeom>
              <a:rect b="b" l="l" r="r" t="t"/>
              <a:pathLst>
                <a:path extrusionOk="0" h="4420" w="2036">
                  <a:moveTo>
                    <a:pt x="644" y="1"/>
                  </a:moveTo>
                  <a:lnTo>
                    <a:pt x="1" y="2797"/>
                  </a:lnTo>
                  <a:lnTo>
                    <a:pt x="1123" y="2575"/>
                  </a:lnTo>
                  <a:lnTo>
                    <a:pt x="787" y="4281"/>
                  </a:lnTo>
                  <a:lnTo>
                    <a:pt x="1492" y="4420"/>
                  </a:lnTo>
                  <a:lnTo>
                    <a:pt x="2035" y="1661"/>
                  </a:lnTo>
                  <a:lnTo>
                    <a:pt x="2035" y="1661"/>
                  </a:lnTo>
                  <a:lnTo>
                    <a:pt x="950" y="1876"/>
                  </a:lnTo>
                  <a:lnTo>
                    <a:pt x="950" y="1876"/>
                  </a:lnTo>
                  <a:lnTo>
                    <a:pt x="1345" y="162"/>
                  </a:ln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39"/>
          <p:cNvGrpSpPr/>
          <p:nvPr/>
        </p:nvGrpSpPr>
        <p:grpSpPr>
          <a:xfrm>
            <a:off x="869562" y="3641203"/>
            <a:ext cx="237225" cy="255279"/>
            <a:chOff x="1083428" y="3338409"/>
            <a:chExt cx="389085" cy="420974"/>
          </a:xfrm>
        </p:grpSpPr>
        <p:sp>
          <p:nvSpPr>
            <p:cNvPr id="724" name="Google Shape;724;p39"/>
            <p:cNvSpPr/>
            <p:nvPr/>
          </p:nvSpPr>
          <p:spPr>
            <a:xfrm>
              <a:off x="1083428" y="3338409"/>
              <a:ext cx="389085" cy="420974"/>
            </a:xfrm>
            <a:custGeom>
              <a:rect b="b" l="l" r="r" t="t"/>
              <a:pathLst>
                <a:path extrusionOk="0" h="12211" w="11286">
                  <a:moveTo>
                    <a:pt x="6024" y="716"/>
                  </a:moveTo>
                  <a:lnTo>
                    <a:pt x="6024" y="1384"/>
                  </a:lnTo>
                  <a:lnTo>
                    <a:pt x="5262" y="1384"/>
                  </a:lnTo>
                  <a:lnTo>
                    <a:pt x="5262" y="716"/>
                  </a:lnTo>
                  <a:close/>
                  <a:moveTo>
                    <a:pt x="3870" y="3578"/>
                  </a:moveTo>
                  <a:lnTo>
                    <a:pt x="3870" y="4441"/>
                  </a:lnTo>
                  <a:lnTo>
                    <a:pt x="3052" y="4441"/>
                  </a:lnTo>
                  <a:lnTo>
                    <a:pt x="3052" y="3578"/>
                  </a:lnTo>
                  <a:close/>
                  <a:moveTo>
                    <a:pt x="7468" y="1551"/>
                  </a:moveTo>
                  <a:lnTo>
                    <a:pt x="7468" y="2862"/>
                  </a:lnTo>
                  <a:lnTo>
                    <a:pt x="6701" y="2862"/>
                  </a:lnTo>
                  <a:lnTo>
                    <a:pt x="6701" y="4441"/>
                  </a:lnTo>
                  <a:lnTo>
                    <a:pt x="4585" y="4441"/>
                  </a:lnTo>
                  <a:lnTo>
                    <a:pt x="4585" y="2862"/>
                  </a:lnTo>
                  <a:lnTo>
                    <a:pt x="3818" y="2862"/>
                  </a:lnTo>
                  <a:lnTo>
                    <a:pt x="3818" y="1551"/>
                  </a:lnTo>
                  <a:lnTo>
                    <a:pt x="4547" y="1551"/>
                  </a:lnTo>
                  <a:lnTo>
                    <a:pt x="4547" y="2099"/>
                  </a:lnTo>
                  <a:lnTo>
                    <a:pt x="6740" y="2099"/>
                  </a:lnTo>
                  <a:lnTo>
                    <a:pt x="6740" y="1551"/>
                  </a:lnTo>
                  <a:close/>
                  <a:moveTo>
                    <a:pt x="8235" y="3578"/>
                  </a:moveTo>
                  <a:lnTo>
                    <a:pt x="8235" y="4441"/>
                  </a:lnTo>
                  <a:lnTo>
                    <a:pt x="7416" y="4441"/>
                  </a:lnTo>
                  <a:lnTo>
                    <a:pt x="7416" y="3578"/>
                  </a:lnTo>
                  <a:close/>
                  <a:moveTo>
                    <a:pt x="2336" y="5156"/>
                  </a:moveTo>
                  <a:lnTo>
                    <a:pt x="2336" y="6495"/>
                  </a:lnTo>
                  <a:lnTo>
                    <a:pt x="1550" y="6495"/>
                  </a:lnTo>
                  <a:lnTo>
                    <a:pt x="1550" y="6043"/>
                  </a:lnTo>
                  <a:lnTo>
                    <a:pt x="1129" y="5156"/>
                  </a:lnTo>
                  <a:close/>
                  <a:moveTo>
                    <a:pt x="3870" y="5156"/>
                  </a:moveTo>
                  <a:lnTo>
                    <a:pt x="3870" y="6495"/>
                  </a:lnTo>
                  <a:lnTo>
                    <a:pt x="3052" y="6495"/>
                  </a:lnTo>
                  <a:lnTo>
                    <a:pt x="3052" y="5156"/>
                  </a:lnTo>
                  <a:close/>
                  <a:moveTo>
                    <a:pt x="6701" y="5156"/>
                  </a:moveTo>
                  <a:lnTo>
                    <a:pt x="6701" y="6495"/>
                  </a:lnTo>
                  <a:lnTo>
                    <a:pt x="4585" y="6495"/>
                  </a:lnTo>
                  <a:lnTo>
                    <a:pt x="4585" y="5156"/>
                  </a:lnTo>
                  <a:close/>
                  <a:moveTo>
                    <a:pt x="8235" y="5156"/>
                  </a:moveTo>
                  <a:lnTo>
                    <a:pt x="8235" y="6495"/>
                  </a:lnTo>
                  <a:lnTo>
                    <a:pt x="7416" y="6495"/>
                  </a:lnTo>
                  <a:lnTo>
                    <a:pt x="7416" y="5156"/>
                  </a:lnTo>
                  <a:close/>
                  <a:moveTo>
                    <a:pt x="10157" y="5156"/>
                  </a:moveTo>
                  <a:lnTo>
                    <a:pt x="9737" y="6043"/>
                  </a:lnTo>
                  <a:lnTo>
                    <a:pt x="9737" y="6495"/>
                  </a:lnTo>
                  <a:lnTo>
                    <a:pt x="8950" y="6495"/>
                  </a:lnTo>
                  <a:lnTo>
                    <a:pt x="8950" y="5156"/>
                  </a:lnTo>
                  <a:close/>
                  <a:moveTo>
                    <a:pt x="3870" y="7210"/>
                  </a:moveTo>
                  <a:lnTo>
                    <a:pt x="3870" y="9871"/>
                  </a:lnTo>
                  <a:lnTo>
                    <a:pt x="3052" y="9871"/>
                  </a:lnTo>
                  <a:lnTo>
                    <a:pt x="3052" y="7210"/>
                  </a:lnTo>
                  <a:close/>
                  <a:moveTo>
                    <a:pt x="8235" y="7210"/>
                  </a:moveTo>
                  <a:lnTo>
                    <a:pt x="8235" y="9871"/>
                  </a:lnTo>
                  <a:lnTo>
                    <a:pt x="7416" y="9871"/>
                  </a:lnTo>
                  <a:lnTo>
                    <a:pt x="7416" y="7210"/>
                  </a:lnTo>
                  <a:close/>
                  <a:moveTo>
                    <a:pt x="9737" y="7210"/>
                  </a:moveTo>
                  <a:lnTo>
                    <a:pt x="9737" y="11495"/>
                  </a:lnTo>
                  <a:lnTo>
                    <a:pt x="1550" y="11495"/>
                  </a:lnTo>
                  <a:lnTo>
                    <a:pt x="1550" y="7210"/>
                  </a:lnTo>
                  <a:lnTo>
                    <a:pt x="2336" y="7210"/>
                  </a:lnTo>
                  <a:lnTo>
                    <a:pt x="2336" y="10587"/>
                  </a:lnTo>
                  <a:lnTo>
                    <a:pt x="4585" y="10587"/>
                  </a:lnTo>
                  <a:lnTo>
                    <a:pt x="4585" y="7210"/>
                  </a:lnTo>
                  <a:lnTo>
                    <a:pt x="6701" y="7210"/>
                  </a:lnTo>
                  <a:lnTo>
                    <a:pt x="6701" y="10587"/>
                  </a:lnTo>
                  <a:lnTo>
                    <a:pt x="8950" y="10587"/>
                  </a:lnTo>
                  <a:lnTo>
                    <a:pt x="8950" y="7210"/>
                  </a:lnTo>
                  <a:close/>
                  <a:moveTo>
                    <a:pt x="4547" y="1"/>
                  </a:moveTo>
                  <a:lnTo>
                    <a:pt x="4547" y="835"/>
                  </a:lnTo>
                  <a:lnTo>
                    <a:pt x="3103" y="835"/>
                  </a:lnTo>
                  <a:lnTo>
                    <a:pt x="3103" y="2862"/>
                  </a:lnTo>
                  <a:lnTo>
                    <a:pt x="2336" y="2862"/>
                  </a:lnTo>
                  <a:lnTo>
                    <a:pt x="2336" y="4441"/>
                  </a:lnTo>
                  <a:lnTo>
                    <a:pt x="0" y="4441"/>
                  </a:lnTo>
                  <a:lnTo>
                    <a:pt x="834" y="6204"/>
                  </a:lnTo>
                  <a:lnTo>
                    <a:pt x="834" y="12210"/>
                  </a:lnTo>
                  <a:lnTo>
                    <a:pt x="10453" y="12210"/>
                  </a:lnTo>
                  <a:lnTo>
                    <a:pt x="10453" y="6204"/>
                  </a:lnTo>
                  <a:lnTo>
                    <a:pt x="11286" y="4441"/>
                  </a:lnTo>
                  <a:lnTo>
                    <a:pt x="8950" y="4441"/>
                  </a:lnTo>
                  <a:lnTo>
                    <a:pt x="8950" y="2862"/>
                  </a:lnTo>
                  <a:lnTo>
                    <a:pt x="8184" y="2862"/>
                  </a:lnTo>
                  <a:lnTo>
                    <a:pt x="8184" y="835"/>
                  </a:lnTo>
                  <a:lnTo>
                    <a:pt x="6740" y="835"/>
                  </a:lnTo>
                  <a:lnTo>
                    <a:pt x="67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9"/>
            <p:cNvSpPr/>
            <p:nvPr/>
          </p:nvSpPr>
          <p:spPr>
            <a:xfrm>
              <a:off x="1265629" y="3612141"/>
              <a:ext cx="24684" cy="25029"/>
            </a:xfrm>
            <a:custGeom>
              <a:rect b="b" l="l" r="r" t="t"/>
              <a:pathLst>
                <a:path extrusionOk="0" h="726" w="716">
                  <a:moveTo>
                    <a:pt x="0" y="0"/>
                  </a:moveTo>
                  <a:lnTo>
                    <a:pt x="0" y="726"/>
                  </a:lnTo>
                  <a:lnTo>
                    <a:pt x="716" y="726"/>
                  </a:lnTo>
                  <a:lnTo>
                    <a:pt x="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a:off x="1265629" y="3666370"/>
              <a:ext cx="24684" cy="25063"/>
            </a:xfrm>
            <a:custGeom>
              <a:rect b="b" l="l" r="r" t="t"/>
              <a:pathLst>
                <a:path extrusionOk="0" h="727" w="716">
                  <a:moveTo>
                    <a:pt x="0" y="0"/>
                  </a:moveTo>
                  <a:lnTo>
                    <a:pt x="0" y="727"/>
                  </a:lnTo>
                  <a:lnTo>
                    <a:pt x="716" y="727"/>
                  </a:lnTo>
                  <a:lnTo>
                    <a:pt x="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9"/>
            <p:cNvSpPr/>
            <p:nvPr/>
          </p:nvSpPr>
          <p:spPr>
            <a:xfrm>
              <a:off x="1391152" y="3361335"/>
              <a:ext cx="57194" cy="24684"/>
            </a:xfrm>
            <a:custGeom>
              <a:rect b="b" l="l" r="r" t="t"/>
              <a:pathLst>
                <a:path extrusionOk="0" h="716" w="1659">
                  <a:moveTo>
                    <a:pt x="1" y="1"/>
                  </a:moveTo>
                  <a:lnTo>
                    <a:pt x="1" y="716"/>
                  </a:lnTo>
                  <a:lnTo>
                    <a:pt x="1658" y="716"/>
                  </a:lnTo>
                  <a:lnTo>
                    <a:pt x="16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9"/>
            <p:cNvSpPr/>
            <p:nvPr/>
          </p:nvSpPr>
          <p:spPr>
            <a:xfrm>
              <a:off x="1107630" y="3345132"/>
              <a:ext cx="57160" cy="57125"/>
            </a:xfrm>
            <a:custGeom>
              <a:rect b="b" l="l" r="r" t="t"/>
              <a:pathLst>
                <a:path extrusionOk="0" h="1657" w="1658">
                  <a:moveTo>
                    <a:pt x="472" y="0"/>
                  </a:moveTo>
                  <a:lnTo>
                    <a:pt x="472" y="471"/>
                  </a:lnTo>
                  <a:lnTo>
                    <a:pt x="0" y="471"/>
                  </a:lnTo>
                  <a:lnTo>
                    <a:pt x="0" y="1186"/>
                  </a:lnTo>
                  <a:lnTo>
                    <a:pt x="472" y="1186"/>
                  </a:lnTo>
                  <a:lnTo>
                    <a:pt x="472" y="1656"/>
                  </a:lnTo>
                  <a:lnTo>
                    <a:pt x="1187" y="1656"/>
                  </a:lnTo>
                  <a:lnTo>
                    <a:pt x="1187" y="1186"/>
                  </a:lnTo>
                  <a:lnTo>
                    <a:pt x="1657" y="1186"/>
                  </a:lnTo>
                  <a:lnTo>
                    <a:pt x="1657" y="471"/>
                  </a:lnTo>
                  <a:lnTo>
                    <a:pt x="1187" y="471"/>
                  </a:lnTo>
                  <a:lnTo>
                    <a:pt x="11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9"/>
          <p:cNvGrpSpPr/>
          <p:nvPr/>
        </p:nvGrpSpPr>
        <p:grpSpPr>
          <a:xfrm>
            <a:off x="875847" y="4219342"/>
            <a:ext cx="224655" cy="255279"/>
            <a:chOff x="1824744" y="3976990"/>
            <a:chExt cx="368469" cy="420974"/>
          </a:xfrm>
        </p:grpSpPr>
        <p:sp>
          <p:nvSpPr>
            <p:cNvPr id="730" name="Google Shape;730;p39"/>
            <p:cNvSpPr/>
            <p:nvPr/>
          </p:nvSpPr>
          <p:spPr>
            <a:xfrm>
              <a:off x="1824744" y="4096101"/>
              <a:ext cx="368469" cy="301863"/>
            </a:xfrm>
            <a:custGeom>
              <a:rect b="b" l="l" r="r" t="t"/>
              <a:pathLst>
                <a:path extrusionOk="0" h="8756" w="10688">
                  <a:moveTo>
                    <a:pt x="3452" y="1303"/>
                  </a:moveTo>
                  <a:cubicBezTo>
                    <a:pt x="3638" y="1303"/>
                    <a:pt x="3789" y="1455"/>
                    <a:pt x="3789" y="1640"/>
                  </a:cubicBezTo>
                  <a:cubicBezTo>
                    <a:pt x="3789" y="1826"/>
                    <a:pt x="3638" y="1977"/>
                    <a:pt x="3452" y="1977"/>
                  </a:cubicBezTo>
                  <a:lnTo>
                    <a:pt x="1830" y="1977"/>
                  </a:lnTo>
                  <a:cubicBezTo>
                    <a:pt x="1644" y="1977"/>
                    <a:pt x="1493" y="1826"/>
                    <a:pt x="1493" y="1640"/>
                  </a:cubicBezTo>
                  <a:cubicBezTo>
                    <a:pt x="1493" y="1454"/>
                    <a:pt x="1644" y="1303"/>
                    <a:pt x="1830" y="1303"/>
                  </a:cubicBezTo>
                  <a:close/>
                  <a:moveTo>
                    <a:pt x="8859" y="1303"/>
                  </a:moveTo>
                  <a:cubicBezTo>
                    <a:pt x="9045" y="1303"/>
                    <a:pt x="9196" y="1455"/>
                    <a:pt x="9196" y="1640"/>
                  </a:cubicBezTo>
                  <a:cubicBezTo>
                    <a:pt x="9196" y="1826"/>
                    <a:pt x="9045" y="1977"/>
                    <a:pt x="8859" y="1977"/>
                  </a:cubicBezTo>
                  <a:lnTo>
                    <a:pt x="7236" y="1977"/>
                  </a:lnTo>
                  <a:cubicBezTo>
                    <a:pt x="7050" y="1977"/>
                    <a:pt x="6899" y="1826"/>
                    <a:pt x="6899" y="1640"/>
                  </a:cubicBezTo>
                  <a:cubicBezTo>
                    <a:pt x="6899" y="1454"/>
                    <a:pt x="7050" y="1303"/>
                    <a:pt x="7236" y="1303"/>
                  </a:cubicBezTo>
                  <a:close/>
                  <a:moveTo>
                    <a:pt x="3452" y="2695"/>
                  </a:moveTo>
                  <a:cubicBezTo>
                    <a:pt x="3638" y="2695"/>
                    <a:pt x="3789" y="2846"/>
                    <a:pt x="3789" y="3032"/>
                  </a:cubicBezTo>
                  <a:cubicBezTo>
                    <a:pt x="3789" y="3218"/>
                    <a:pt x="3638" y="3369"/>
                    <a:pt x="3452" y="3369"/>
                  </a:cubicBezTo>
                  <a:lnTo>
                    <a:pt x="1830" y="3369"/>
                  </a:lnTo>
                  <a:cubicBezTo>
                    <a:pt x="1644" y="3369"/>
                    <a:pt x="1493" y="3218"/>
                    <a:pt x="1493" y="3032"/>
                  </a:cubicBezTo>
                  <a:cubicBezTo>
                    <a:pt x="1493" y="2846"/>
                    <a:pt x="1644" y="2695"/>
                    <a:pt x="1830" y="2695"/>
                  </a:cubicBezTo>
                  <a:close/>
                  <a:moveTo>
                    <a:pt x="8859" y="2695"/>
                  </a:moveTo>
                  <a:cubicBezTo>
                    <a:pt x="9045" y="2695"/>
                    <a:pt x="9196" y="2846"/>
                    <a:pt x="9196" y="3032"/>
                  </a:cubicBezTo>
                  <a:cubicBezTo>
                    <a:pt x="9196" y="3218"/>
                    <a:pt x="9045" y="3369"/>
                    <a:pt x="8859" y="3369"/>
                  </a:cubicBezTo>
                  <a:lnTo>
                    <a:pt x="7236" y="3369"/>
                  </a:lnTo>
                  <a:cubicBezTo>
                    <a:pt x="7050" y="3369"/>
                    <a:pt x="6899" y="3218"/>
                    <a:pt x="6899" y="3032"/>
                  </a:cubicBezTo>
                  <a:cubicBezTo>
                    <a:pt x="6899" y="2846"/>
                    <a:pt x="7050" y="2695"/>
                    <a:pt x="7236" y="2695"/>
                  </a:cubicBezTo>
                  <a:close/>
                  <a:moveTo>
                    <a:pt x="3452" y="4087"/>
                  </a:moveTo>
                  <a:cubicBezTo>
                    <a:pt x="3638" y="4087"/>
                    <a:pt x="3789" y="4238"/>
                    <a:pt x="3789" y="4424"/>
                  </a:cubicBezTo>
                  <a:cubicBezTo>
                    <a:pt x="3789" y="4609"/>
                    <a:pt x="3638" y="4761"/>
                    <a:pt x="3452" y="4761"/>
                  </a:cubicBezTo>
                  <a:lnTo>
                    <a:pt x="1830" y="4761"/>
                  </a:lnTo>
                  <a:cubicBezTo>
                    <a:pt x="1644" y="4761"/>
                    <a:pt x="1493" y="4609"/>
                    <a:pt x="1493" y="4424"/>
                  </a:cubicBezTo>
                  <a:cubicBezTo>
                    <a:pt x="1493" y="4238"/>
                    <a:pt x="1644" y="4087"/>
                    <a:pt x="1830" y="4087"/>
                  </a:cubicBezTo>
                  <a:close/>
                  <a:moveTo>
                    <a:pt x="8859" y="4087"/>
                  </a:moveTo>
                  <a:cubicBezTo>
                    <a:pt x="9045" y="4087"/>
                    <a:pt x="9196" y="4238"/>
                    <a:pt x="9196" y="4424"/>
                  </a:cubicBezTo>
                  <a:cubicBezTo>
                    <a:pt x="9196" y="4609"/>
                    <a:pt x="9045" y="4761"/>
                    <a:pt x="8859" y="4761"/>
                  </a:cubicBezTo>
                  <a:lnTo>
                    <a:pt x="7236" y="4761"/>
                  </a:lnTo>
                  <a:cubicBezTo>
                    <a:pt x="7050" y="4761"/>
                    <a:pt x="6899" y="4609"/>
                    <a:pt x="6899" y="4424"/>
                  </a:cubicBezTo>
                  <a:cubicBezTo>
                    <a:pt x="6899" y="4238"/>
                    <a:pt x="7050" y="4087"/>
                    <a:pt x="7236" y="4087"/>
                  </a:cubicBezTo>
                  <a:close/>
                  <a:moveTo>
                    <a:pt x="3119" y="5479"/>
                  </a:moveTo>
                  <a:lnTo>
                    <a:pt x="3119" y="6196"/>
                  </a:lnTo>
                  <a:lnTo>
                    <a:pt x="2163" y="6196"/>
                  </a:lnTo>
                  <a:lnTo>
                    <a:pt x="2163" y="5479"/>
                  </a:lnTo>
                  <a:close/>
                  <a:moveTo>
                    <a:pt x="8526" y="5479"/>
                  </a:moveTo>
                  <a:lnTo>
                    <a:pt x="8526" y="6196"/>
                  </a:lnTo>
                  <a:lnTo>
                    <a:pt x="7569" y="6196"/>
                  </a:lnTo>
                  <a:lnTo>
                    <a:pt x="7569" y="5479"/>
                  </a:lnTo>
                  <a:close/>
                  <a:moveTo>
                    <a:pt x="9969" y="6914"/>
                  </a:moveTo>
                  <a:lnTo>
                    <a:pt x="9969" y="8038"/>
                  </a:lnTo>
                  <a:lnTo>
                    <a:pt x="718" y="8038"/>
                  </a:lnTo>
                  <a:lnTo>
                    <a:pt x="718" y="6914"/>
                  </a:lnTo>
                  <a:close/>
                  <a:moveTo>
                    <a:pt x="2282" y="0"/>
                  </a:moveTo>
                  <a:lnTo>
                    <a:pt x="2282" y="586"/>
                  </a:lnTo>
                  <a:lnTo>
                    <a:pt x="1830" y="586"/>
                  </a:lnTo>
                  <a:cubicBezTo>
                    <a:pt x="1248" y="586"/>
                    <a:pt x="775" y="1059"/>
                    <a:pt x="775" y="1640"/>
                  </a:cubicBezTo>
                  <a:cubicBezTo>
                    <a:pt x="775" y="1907"/>
                    <a:pt x="874" y="2151"/>
                    <a:pt x="1038" y="2337"/>
                  </a:cubicBezTo>
                  <a:cubicBezTo>
                    <a:pt x="874" y="2522"/>
                    <a:pt x="775" y="2765"/>
                    <a:pt x="775" y="3032"/>
                  </a:cubicBezTo>
                  <a:cubicBezTo>
                    <a:pt x="775" y="3298"/>
                    <a:pt x="874" y="3542"/>
                    <a:pt x="1038" y="3728"/>
                  </a:cubicBezTo>
                  <a:cubicBezTo>
                    <a:pt x="874" y="3914"/>
                    <a:pt x="775" y="4157"/>
                    <a:pt x="775" y="4424"/>
                  </a:cubicBezTo>
                  <a:cubicBezTo>
                    <a:pt x="775" y="4869"/>
                    <a:pt x="1053" y="5252"/>
                    <a:pt x="1444" y="5406"/>
                  </a:cubicBezTo>
                  <a:lnTo>
                    <a:pt x="1444" y="6196"/>
                  </a:lnTo>
                  <a:lnTo>
                    <a:pt x="1" y="6196"/>
                  </a:lnTo>
                  <a:lnTo>
                    <a:pt x="1" y="8755"/>
                  </a:lnTo>
                  <a:lnTo>
                    <a:pt x="10687" y="8755"/>
                  </a:lnTo>
                  <a:lnTo>
                    <a:pt x="10687" y="6196"/>
                  </a:lnTo>
                  <a:lnTo>
                    <a:pt x="9243" y="6196"/>
                  </a:lnTo>
                  <a:lnTo>
                    <a:pt x="9243" y="5406"/>
                  </a:lnTo>
                  <a:cubicBezTo>
                    <a:pt x="9635" y="5252"/>
                    <a:pt x="9913" y="4869"/>
                    <a:pt x="9913" y="4424"/>
                  </a:cubicBezTo>
                  <a:cubicBezTo>
                    <a:pt x="9913" y="4157"/>
                    <a:pt x="9813" y="3914"/>
                    <a:pt x="9650" y="3728"/>
                  </a:cubicBezTo>
                  <a:cubicBezTo>
                    <a:pt x="9814" y="3542"/>
                    <a:pt x="9913" y="3298"/>
                    <a:pt x="9913" y="3032"/>
                  </a:cubicBezTo>
                  <a:cubicBezTo>
                    <a:pt x="9913" y="2765"/>
                    <a:pt x="9813" y="2522"/>
                    <a:pt x="9650" y="2337"/>
                  </a:cubicBezTo>
                  <a:cubicBezTo>
                    <a:pt x="9814" y="2151"/>
                    <a:pt x="9913" y="1907"/>
                    <a:pt x="9913" y="1640"/>
                  </a:cubicBezTo>
                  <a:cubicBezTo>
                    <a:pt x="9913" y="1059"/>
                    <a:pt x="9440" y="586"/>
                    <a:pt x="8859" y="586"/>
                  </a:cubicBezTo>
                  <a:lnTo>
                    <a:pt x="8407" y="586"/>
                  </a:lnTo>
                  <a:lnTo>
                    <a:pt x="8407" y="0"/>
                  </a:lnTo>
                  <a:lnTo>
                    <a:pt x="7688" y="0"/>
                  </a:lnTo>
                  <a:lnTo>
                    <a:pt x="7688" y="586"/>
                  </a:lnTo>
                  <a:lnTo>
                    <a:pt x="7236" y="586"/>
                  </a:lnTo>
                  <a:cubicBezTo>
                    <a:pt x="6655" y="586"/>
                    <a:pt x="6181" y="1059"/>
                    <a:pt x="6181" y="1640"/>
                  </a:cubicBezTo>
                  <a:cubicBezTo>
                    <a:pt x="6181" y="1907"/>
                    <a:pt x="6281" y="2151"/>
                    <a:pt x="6444" y="2337"/>
                  </a:cubicBezTo>
                  <a:cubicBezTo>
                    <a:pt x="6281" y="2522"/>
                    <a:pt x="6181" y="2765"/>
                    <a:pt x="6181" y="3032"/>
                  </a:cubicBezTo>
                  <a:cubicBezTo>
                    <a:pt x="6181" y="3298"/>
                    <a:pt x="6281" y="3542"/>
                    <a:pt x="6444" y="3728"/>
                  </a:cubicBezTo>
                  <a:cubicBezTo>
                    <a:pt x="6281" y="3914"/>
                    <a:pt x="6181" y="4157"/>
                    <a:pt x="6181" y="4424"/>
                  </a:cubicBezTo>
                  <a:cubicBezTo>
                    <a:pt x="6181" y="4869"/>
                    <a:pt x="6459" y="5252"/>
                    <a:pt x="6851" y="5406"/>
                  </a:cubicBezTo>
                  <a:lnTo>
                    <a:pt x="6851" y="6196"/>
                  </a:lnTo>
                  <a:lnTo>
                    <a:pt x="3836" y="6196"/>
                  </a:lnTo>
                  <a:lnTo>
                    <a:pt x="3836" y="5406"/>
                  </a:lnTo>
                  <a:cubicBezTo>
                    <a:pt x="4229" y="5252"/>
                    <a:pt x="4506" y="4869"/>
                    <a:pt x="4506" y="4424"/>
                  </a:cubicBezTo>
                  <a:cubicBezTo>
                    <a:pt x="4506" y="4157"/>
                    <a:pt x="4407" y="3914"/>
                    <a:pt x="4243" y="3728"/>
                  </a:cubicBezTo>
                  <a:cubicBezTo>
                    <a:pt x="4408" y="3542"/>
                    <a:pt x="4506" y="3298"/>
                    <a:pt x="4506" y="3032"/>
                  </a:cubicBezTo>
                  <a:cubicBezTo>
                    <a:pt x="4506" y="2765"/>
                    <a:pt x="4407" y="2522"/>
                    <a:pt x="4243" y="2337"/>
                  </a:cubicBezTo>
                  <a:cubicBezTo>
                    <a:pt x="4408" y="2151"/>
                    <a:pt x="4506" y="1907"/>
                    <a:pt x="4506" y="1640"/>
                  </a:cubicBezTo>
                  <a:cubicBezTo>
                    <a:pt x="4506" y="1059"/>
                    <a:pt x="4034" y="586"/>
                    <a:pt x="3452" y="586"/>
                  </a:cubicBezTo>
                  <a:lnTo>
                    <a:pt x="3000" y="586"/>
                  </a:lnTo>
                  <a:lnTo>
                    <a:pt x="30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1977572" y="3976990"/>
              <a:ext cx="57228" cy="102529"/>
            </a:xfrm>
            <a:custGeom>
              <a:rect b="b" l="l" r="r" t="t"/>
              <a:pathLst>
                <a:path extrusionOk="0" h="2974" w="1660">
                  <a:moveTo>
                    <a:pt x="468" y="1"/>
                  </a:moveTo>
                  <a:lnTo>
                    <a:pt x="0" y="2032"/>
                  </a:lnTo>
                  <a:lnTo>
                    <a:pt x="748" y="1884"/>
                  </a:lnTo>
                  <a:lnTo>
                    <a:pt x="561" y="2835"/>
                  </a:lnTo>
                  <a:lnTo>
                    <a:pt x="1265" y="2973"/>
                  </a:lnTo>
                  <a:lnTo>
                    <a:pt x="1660" y="972"/>
                  </a:lnTo>
                  <a:lnTo>
                    <a:pt x="949" y="1113"/>
                  </a:lnTo>
                  <a:lnTo>
                    <a:pt x="949" y="1113"/>
                  </a:lnTo>
                  <a:lnTo>
                    <a:pt x="1168" y="162"/>
                  </a:lnTo>
                  <a:lnTo>
                    <a:pt x="4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39"/>
          <p:cNvGrpSpPr/>
          <p:nvPr/>
        </p:nvGrpSpPr>
        <p:grpSpPr>
          <a:xfrm>
            <a:off x="859852" y="1907769"/>
            <a:ext cx="256647" cy="253314"/>
            <a:chOff x="5453479" y="1336101"/>
            <a:chExt cx="420940" cy="417734"/>
          </a:xfrm>
        </p:grpSpPr>
        <p:sp>
          <p:nvSpPr>
            <p:cNvPr id="733" name="Google Shape;733;p39"/>
            <p:cNvSpPr/>
            <p:nvPr/>
          </p:nvSpPr>
          <p:spPr>
            <a:xfrm>
              <a:off x="5507467" y="1388641"/>
              <a:ext cx="151449" cy="79120"/>
            </a:xfrm>
            <a:custGeom>
              <a:rect b="b" l="l" r="r" t="t"/>
              <a:pathLst>
                <a:path extrusionOk="0" h="2295" w="4393">
                  <a:moveTo>
                    <a:pt x="3676" y="718"/>
                  </a:moveTo>
                  <a:lnTo>
                    <a:pt x="3676" y="1578"/>
                  </a:lnTo>
                  <a:lnTo>
                    <a:pt x="718" y="1578"/>
                  </a:lnTo>
                  <a:lnTo>
                    <a:pt x="718" y="718"/>
                  </a:lnTo>
                  <a:close/>
                  <a:moveTo>
                    <a:pt x="1" y="1"/>
                  </a:moveTo>
                  <a:lnTo>
                    <a:pt x="1" y="2295"/>
                  </a:lnTo>
                  <a:lnTo>
                    <a:pt x="4393" y="2295"/>
                  </a:lnTo>
                  <a:lnTo>
                    <a:pt x="4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5516810" y="1492652"/>
              <a:ext cx="132763" cy="132763"/>
            </a:xfrm>
            <a:custGeom>
              <a:rect b="b" l="l" r="r" t="t"/>
              <a:pathLst>
                <a:path extrusionOk="0" h="3851" w="3851">
                  <a:moveTo>
                    <a:pt x="2284" y="771"/>
                  </a:moveTo>
                  <a:cubicBezTo>
                    <a:pt x="2776" y="924"/>
                    <a:pt x="3133" y="1383"/>
                    <a:pt x="3133" y="1925"/>
                  </a:cubicBezTo>
                  <a:cubicBezTo>
                    <a:pt x="3133" y="2591"/>
                    <a:pt x="2592" y="3133"/>
                    <a:pt x="1925" y="3133"/>
                  </a:cubicBezTo>
                  <a:cubicBezTo>
                    <a:pt x="1259" y="3133"/>
                    <a:pt x="718" y="2591"/>
                    <a:pt x="718" y="1925"/>
                  </a:cubicBezTo>
                  <a:cubicBezTo>
                    <a:pt x="718" y="1383"/>
                    <a:pt x="1075" y="924"/>
                    <a:pt x="1568" y="771"/>
                  </a:cubicBezTo>
                  <a:lnTo>
                    <a:pt x="1568" y="1993"/>
                  </a:lnTo>
                  <a:lnTo>
                    <a:pt x="2284" y="1993"/>
                  </a:lnTo>
                  <a:lnTo>
                    <a:pt x="2284" y="771"/>
                  </a:lnTo>
                  <a:close/>
                  <a:moveTo>
                    <a:pt x="1925" y="0"/>
                  </a:moveTo>
                  <a:cubicBezTo>
                    <a:pt x="864" y="0"/>
                    <a:pt x="1" y="863"/>
                    <a:pt x="1" y="1925"/>
                  </a:cubicBezTo>
                  <a:cubicBezTo>
                    <a:pt x="1" y="2986"/>
                    <a:pt x="864" y="3850"/>
                    <a:pt x="1925" y="3850"/>
                  </a:cubicBezTo>
                  <a:cubicBezTo>
                    <a:pt x="2988" y="3850"/>
                    <a:pt x="3851" y="2986"/>
                    <a:pt x="3851" y="1925"/>
                  </a:cubicBezTo>
                  <a:cubicBezTo>
                    <a:pt x="3851" y="863"/>
                    <a:pt x="2988" y="0"/>
                    <a:pt x="1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9"/>
            <p:cNvSpPr/>
            <p:nvPr/>
          </p:nvSpPr>
          <p:spPr>
            <a:xfrm>
              <a:off x="5453479" y="1336101"/>
              <a:ext cx="420940" cy="417734"/>
            </a:xfrm>
            <a:custGeom>
              <a:rect b="b" l="l" r="r" t="t"/>
              <a:pathLst>
                <a:path extrusionOk="0" h="12117" w="12210">
                  <a:moveTo>
                    <a:pt x="6808" y="718"/>
                  </a:moveTo>
                  <a:lnTo>
                    <a:pt x="6808" y="10046"/>
                  </a:lnTo>
                  <a:lnTo>
                    <a:pt x="5638" y="10046"/>
                  </a:lnTo>
                  <a:lnTo>
                    <a:pt x="5638" y="9206"/>
                  </a:lnTo>
                  <a:lnTo>
                    <a:pt x="4921" y="9206"/>
                  </a:lnTo>
                  <a:lnTo>
                    <a:pt x="4921" y="10046"/>
                  </a:lnTo>
                  <a:lnTo>
                    <a:pt x="4121" y="10046"/>
                  </a:lnTo>
                  <a:lnTo>
                    <a:pt x="4121" y="9206"/>
                  </a:lnTo>
                  <a:lnTo>
                    <a:pt x="3405" y="9206"/>
                  </a:lnTo>
                  <a:lnTo>
                    <a:pt x="3405" y="10046"/>
                  </a:lnTo>
                  <a:lnTo>
                    <a:pt x="2604" y="10046"/>
                  </a:lnTo>
                  <a:lnTo>
                    <a:pt x="2604" y="9206"/>
                  </a:lnTo>
                  <a:lnTo>
                    <a:pt x="1887" y="9206"/>
                  </a:lnTo>
                  <a:lnTo>
                    <a:pt x="1887" y="10046"/>
                  </a:lnTo>
                  <a:lnTo>
                    <a:pt x="718" y="10046"/>
                  </a:lnTo>
                  <a:lnTo>
                    <a:pt x="718" y="718"/>
                  </a:lnTo>
                  <a:close/>
                  <a:moveTo>
                    <a:pt x="1" y="1"/>
                  </a:moveTo>
                  <a:lnTo>
                    <a:pt x="1" y="10762"/>
                  </a:lnTo>
                  <a:lnTo>
                    <a:pt x="6808" y="10762"/>
                  </a:lnTo>
                  <a:lnTo>
                    <a:pt x="6808" y="10797"/>
                  </a:lnTo>
                  <a:cubicBezTo>
                    <a:pt x="6808" y="11525"/>
                    <a:pt x="7399" y="12117"/>
                    <a:pt x="8127" y="12117"/>
                  </a:cubicBezTo>
                  <a:lnTo>
                    <a:pt x="10091" y="12117"/>
                  </a:lnTo>
                  <a:cubicBezTo>
                    <a:pt x="11036" y="12117"/>
                    <a:pt x="11804" y="11349"/>
                    <a:pt x="11804" y="10405"/>
                  </a:cubicBezTo>
                  <a:lnTo>
                    <a:pt x="11804" y="5857"/>
                  </a:lnTo>
                  <a:lnTo>
                    <a:pt x="12210" y="5857"/>
                  </a:lnTo>
                  <a:lnTo>
                    <a:pt x="12210" y="5140"/>
                  </a:lnTo>
                  <a:lnTo>
                    <a:pt x="11804" y="5140"/>
                  </a:lnTo>
                  <a:lnTo>
                    <a:pt x="11804" y="4368"/>
                  </a:lnTo>
                  <a:lnTo>
                    <a:pt x="11087" y="4368"/>
                  </a:lnTo>
                  <a:lnTo>
                    <a:pt x="11087" y="5140"/>
                  </a:lnTo>
                  <a:lnTo>
                    <a:pt x="10681" y="5140"/>
                  </a:lnTo>
                  <a:lnTo>
                    <a:pt x="10681" y="5857"/>
                  </a:lnTo>
                  <a:lnTo>
                    <a:pt x="11087" y="5857"/>
                  </a:lnTo>
                  <a:lnTo>
                    <a:pt x="11087" y="10405"/>
                  </a:lnTo>
                  <a:cubicBezTo>
                    <a:pt x="11087" y="10954"/>
                    <a:pt x="10641" y="11400"/>
                    <a:pt x="10091" y="11400"/>
                  </a:cubicBezTo>
                  <a:lnTo>
                    <a:pt x="9300" y="11400"/>
                  </a:lnTo>
                  <a:cubicBezTo>
                    <a:pt x="9394" y="11220"/>
                    <a:pt x="9447" y="11014"/>
                    <a:pt x="9447" y="10797"/>
                  </a:cubicBezTo>
                  <a:lnTo>
                    <a:pt x="9447" y="5857"/>
                  </a:lnTo>
                  <a:lnTo>
                    <a:pt x="9853" y="5857"/>
                  </a:lnTo>
                  <a:lnTo>
                    <a:pt x="9853" y="5140"/>
                  </a:lnTo>
                  <a:lnTo>
                    <a:pt x="9447" y="5140"/>
                  </a:lnTo>
                  <a:lnTo>
                    <a:pt x="9447" y="4368"/>
                  </a:lnTo>
                  <a:lnTo>
                    <a:pt x="8730" y="4368"/>
                  </a:lnTo>
                  <a:lnTo>
                    <a:pt x="8730" y="5140"/>
                  </a:lnTo>
                  <a:lnTo>
                    <a:pt x="8324" y="5140"/>
                  </a:lnTo>
                  <a:lnTo>
                    <a:pt x="8324" y="5857"/>
                  </a:lnTo>
                  <a:lnTo>
                    <a:pt x="8730" y="5857"/>
                  </a:lnTo>
                  <a:lnTo>
                    <a:pt x="8730" y="10797"/>
                  </a:lnTo>
                  <a:cubicBezTo>
                    <a:pt x="8730" y="11130"/>
                    <a:pt x="8460" y="11400"/>
                    <a:pt x="8127" y="11400"/>
                  </a:cubicBezTo>
                  <a:cubicBezTo>
                    <a:pt x="7795" y="11400"/>
                    <a:pt x="7524" y="11130"/>
                    <a:pt x="7524" y="10797"/>
                  </a:cubicBezTo>
                  <a:lnTo>
                    <a:pt x="7524" y="10762"/>
                  </a:lnTo>
                  <a:lnTo>
                    <a:pt x="75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 name="Google Shape;736;p39"/>
          <p:cNvSpPr/>
          <p:nvPr/>
        </p:nvSpPr>
        <p:spPr>
          <a:xfrm>
            <a:off x="898483" y="2484244"/>
            <a:ext cx="179385" cy="255260"/>
          </a:xfrm>
          <a:custGeom>
            <a:rect b="b" l="l" r="r" t="t"/>
            <a:pathLst>
              <a:path extrusionOk="0" h="12209" w="8533">
                <a:moveTo>
                  <a:pt x="1503" y="2651"/>
                </a:moveTo>
                <a:lnTo>
                  <a:pt x="2213" y="3107"/>
                </a:lnTo>
                <a:cubicBezTo>
                  <a:pt x="2836" y="3509"/>
                  <a:pt x="3209" y="4191"/>
                  <a:pt x="3209" y="4933"/>
                </a:cubicBezTo>
                <a:lnTo>
                  <a:pt x="3209" y="11493"/>
                </a:lnTo>
                <a:lnTo>
                  <a:pt x="2526" y="11493"/>
                </a:lnTo>
                <a:lnTo>
                  <a:pt x="2526" y="5123"/>
                </a:lnTo>
                <a:cubicBezTo>
                  <a:pt x="2526" y="4538"/>
                  <a:pt x="2237" y="3992"/>
                  <a:pt x="1755" y="3661"/>
                </a:cubicBezTo>
                <a:lnTo>
                  <a:pt x="1076" y="3196"/>
                </a:lnTo>
                <a:lnTo>
                  <a:pt x="1503" y="2651"/>
                </a:lnTo>
                <a:close/>
                <a:moveTo>
                  <a:pt x="4609" y="1311"/>
                </a:moveTo>
                <a:lnTo>
                  <a:pt x="4609" y="11493"/>
                </a:lnTo>
                <a:lnTo>
                  <a:pt x="3925" y="11493"/>
                </a:lnTo>
                <a:lnTo>
                  <a:pt x="3925" y="1311"/>
                </a:lnTo>
                <a:close/>
                <a:moveTo>
                  <a:pt x="7030" y="2651"/>
                </a:moveTo>
                <a:lnTo>
                  <a:pt x="7457" y="3196"/>
                </a:lnTo>
                <a:lnTo>
                  <a:pt x="6778" y="3661"/>
                </a:lnTo>
                <a:cubicBezTo>
                  <a:pt x="6296" y="3991"/>
                  <a:pt x="6007" y="4537"/>
                  <a:pt x="6007" y="5123"/>
                </a:cubicBezTo>
                <a:lnTo>
                  <a:pt x="6007" y="11493"/>
                </a:lnTo>
                <a:lnTo>
                  <a:pt x="5324" y="11493"/>
                </a:lnTo>
                <a:lnTo>
                  <a:pt x="5324" y="4933"/>
                </a:lnTo>
                <a:cubicBezTo>
                  <a:pt x="5324" y="4191"/>
                  <a:pt x="5697" y="3509"/>
                  <a:pt x="6320" y="3107"/>
                </a:cubicBezTo>
                <a:lnTo>
                  <a:pt x="7030" y="2651"/>
                </a:lnTo>
                <a:close/>
                <a:moveTo>
                  <a:pt x="3885" y="0"/>
                </a:moveTo>
                <a:lnTo>
                  <a:pt x="3885" y="596"/>
                </a:lnTo>
                <a:lnTo>
                  <a:pt x="3209" y="596"/>
                </a:lnTo>
                <a:lnTo>
                  <a:pt x="3209" y="3030"/>
                </a:lnTo>
                <a:cubicBezTo>
                  <a:pt x="3035" y="2831"/>
                  <a:pt x="2830" y="2654"/>
                  <a:pt x="2599" y="2505"/>
                </a:cubicBezTo>
                <a:lnTo>
                  <a:pt x="1340" y="1697"/>
                </a:lnTo>
                <a:lnTo>
                  <a:pt x="902" y="2258"/>
                </a:lnTo>
                <a:lnTo>
                  <a:pt x="424" y="1905"/>
                </a:lnTo>
                <a:lnTo>
                  <a:pt x="0" y="2482"/>
                </a:lnTo>
                <a:lnTo>
                  <a:pt x="461" y="2821"/>
                </a:lnTo>
                <a:lnTo>
                  <a:pt x="43" y="3355"/>
                </a:lnTo>
                <a:lnTo>
                  <a:pt x="1351" y="4251"/>
                </a:lnTo>
                <a:cubicBezTo>
                  <a:pt x="1638" y="4448"/>
                  <a:pt x="1810" y="4774"/>
                  <a:pt x="1810" y="5123"/>
                </a:cubicBezTo>
                <a:lnTo>
                  <a:pt x="1810" y="12208"/>
                </a:lnTo>
                <a:lnTo>
                  <a:pt x="6722" y="12208"/>
                </a:lnTo>
                <a:lnTo>
                  <a:pt x="6722" y="5123"/>
                </a:lnTo>
                <a:cubicBezTo>
                  <a:pt x="6722" y="4774"/>
                  <a:pt x="6894" y="4448"/>
                  <a:pt x="7181" y="4251"/>
                </a:cubicBezTo>
                <a:lnTo>
                  <a:pt x="8489" y="3355"/>
                </a:lnTo>
                <a:lnTo>
                  <a:pt x="8072" y="2821"/>
                </a:lnTo>
                <a:lnTo>
                  <a:pt x="8532" y="2482"/>
                </a:lnTo>
                <a:lnTo>
                  <a:pt x="8109" y="1905"/>
                </a:lnTo>
                <a:lnTo>
                  <a:pt x="7631" y="2258"/>
                </a:lnTo>
                <a:lnTo>
                  <a:pt x="7193" y="1697"/>
                </a:lnTo>
                <a:lnTo>
                  <a:pt x="5933" y="2505"/>
                </a:lnTo>
                <a:cubicBezTo>
                  <a:pt x="5703" y="2653"/>
                  <a:pt x="5499" y="2831"/>
                  <a:pt x="5324" y="3029"/>
                </a:cubicBezTo>
                <a:lnTo>
                  <a:pt x="5324" y="596"/>
                </a:lnTo>
                <a:lnTo>
                  <a:pt x="4600" y="596"/>
                </a:lnTo>
                <a:lnTo>
                  <a:pt x="46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 name="Google Shape;737;p39"/>
          <p:cNvGrpSpPr/>
          <p:nvPr/>
        </p:nvGrpSpPr>
        <p:grpSpPr>
          <a:xfrm>
            <a:off x="864770" y="3029138"/>
            <a:ext cx="246810" cy="255258"/>
            <a:chOff x="6923562" y="1340514"/>
            <a:chExt cx="404805" cy="420940"/>
          </a:xfrm>
        </p:grpSpPr>
        <p:sp>
          <p:nvSpPr>
            <p:cNvPr id="738" name="Google Shape;738;p39"/>
            <p:cNvSpPr/>
            <p:nvPr/>
          </p:nvSpPr>
          <p:spPr>
            <a:xfrm>
              <a:off x="6923562" y="1340514"/>
              <a:ext cx="333339" cy="420940"/>
            </a:xfrm>
            <a:custGeom>
              <a:rect b="b" l="l" r="r" t="t"/>
              <a:pathLst>
                <a:path extrusionOk="0" h="12210" w="9669">
                  <a:moveTo>
                    <a:pt x="7299" y="718"/>
                  </a:moveTo>
                  <a:cubicBezTo>
                    <a:pt x="7661" y="718"/>
                    <a:pt x="7985" y="920"/>
                    <a:pt x="8146" y="1243"/>
                  </a:cubicBezTo>
                  <a:lnTo>
                    <a:pt x="8237" y="1428"/>
                  </a:lnTo>
                  <a:lnTo>
                    <a:pt x="8443" y="1443"/>
                  </a:lnTo>
                  <a:cubicBezTo>
                    <a:pt x="8728" y="1461"/>
                    <a:pt x="8951" y="1700"/>
                    <a:pt x="8951" y="1986"/>
                  </a:cubicBezTo>
                  <a:cubicBezTo>
                    <a:pt x="8951" y="2286"/>
                    <a:pt x="8707" y="2531"/>
                    <a:pt x="8407" y="2531"/>
                  </a:cubicBezTo>
                  <a:cubicBezTo>
                    <a:pt x="8313" y="2531"/>
                    <a:pt x="8225" y="2508"/>
                    <a:pt x="8144" y="2464"/>
                  </a:cubicBezTo>
                  <a:lnTo>
                    <a:pt x="7963" y="2363"/>
                  </a:lnTo>
                  <a:lnTo>
                    <a:pt x="7785" y="2470"/>
                  </a:lnTo>
                  <a:cubicBezTo>
                    <a:pt x="7639" y="2559"/>
                    <a:pt x="7471" y="2606"/>
                    <a:pt x="7299" y="2606"/>
                  </a:cubicBezTo>
                  <a:cubicBezTo>
                    <a:pt x="7142" y="2606"/>
                    <a:pt x="6986" y="2566"/>
                    <a:pt x="6848" y="2491"/>
                  </a:cubicBezTo>
                  <a:lnTo>
                    <a:pt x="6629" y="2372"/>
                  </a:lnTo>
                  <a:lnTo>
                    <a:pt x="6441" y="2535"/>
                  </a:lnTo>
                  <a:cubicBezTo>
                    <a:pt x="6365" y="2601"/>
                    <a:pt x="6281" y="2654"/>
                    <a:pt x="6190" y="2692"/>
                  </a:cubicBezTo>
                  <a:lnTo>
                    <a:pt x="6007" y="2769"/>
                  </a:lnTo>
                  <a:lnTo>
                    <a:pt x="5975" y="2964"/>
                  </a:lnTo>
                  <a:cubicBezTo>
                    <a:pt x="5949" y="3125"/>
                    <a:pt x="5880" y="3276"/>
                    <a:pt x="5779" y="3402"/>
                  </a:cubicBezTo>
                  <a:lnTo>
                    <a:pt x="2390" y="3402"/>
                  </a:lnTo>
                  <a:cubicBezTo>
                    <a:pt x="2390" y="3393"/>
                    <a:pt x="2389" y="3383"/>
                    <a:pt x="2389" y="3373"/>
                  </a:cubicBezTo>
                  <a:cubicBezTo>
                    <a:pt x="2389" y="2979"/>
                    <a:pt x="2638" y="2622"/>
                    <a:pt x="3008" y="2487"/>
                  </a:cubicBezTo>
                  <a:lnTo>
                    <a:pt x="3275" y="2388"/>
                  </a:lnTo>
                  <a:lnTo>
                    <a:pt x="3240" y="2106"/>
                  </a:lnTo>
                  <a:cubicBezTo>
                    <a:pt x="3235" y="2063"/>
                    <a:pt x="3232" y="2024"/>
                    <a:pt x="3232" y="1986"/>
                  </a:cubicBezTo>
                  <a:cubicBezTo>
                    <a:pt x="3232" y="1465"/>
                    <a:pt x="3655" y="1042"/>
                    <a:pt x="4176" y="1042"/>
                  </a:cubicBezTo>
                  <a:cubicBezTo>
                    <a:pt x="4364" y="1042"/>
                    <a:pt x="4545" y="1098"/>
                    <a:pt x="4701" y="1201"/>
                  </a:cubicBezTo>
                  <a:lnTo>
                    <a:pt x="4946" y="1367"/>
                  </a:lnTo>
                  <a:lnTo>
                    <a:pt x="5155" y="1156"/>
                  </a:lnTo>
                  <a:cubicBezTo>
                    <a:pt x="5333" y="977"/>
                    <a:pt x="5571" y="878"/>
                    <a:pt x="5824" y="878"/>
                  </a:cubicBezTo>
                  <a:cubicBezTo>
                    <a:pt x="5982" y="878"/>
                    <a:pt x="6138" y="918"/>
                    <a:pt x="6275" y="993"/>
                  </a:cubicBezTo>
                  <a:lnTo>
                    <a:pt x="6494" y="1112"/>
                  </a:lnTo>
                  <a:lnTo>
                    <a:pt x="6682" y="949"/>
                  </a:lnTo>
                  <a:cubicBezTo>
                    <a:pt x="6853" y="800"/>
                    <a:pt x="7072" y="718"/>
                    <a:pt x="7299" y="718"/>
                  </a:cubicBezTo>
                  <a:close/>
                  <a:moveTo>
                    <a:pt x="5866" y="4119"/>
                  </a:moveTo>
                  <a:lnTo>
                    <a:pt x="5866" y="5052"/>
                  </a:lnTo>
                  <a:lnTo>
                    <a:pt x="1282" y="5052"/>
                  </a:lnTo>
                  <a:lnTo>
                    <a:pt x="1282" y="4119"/>
                  </a:lnTo>
                  <a:close/>
                  <a:moveTo>
                    <a:pt x="8073" y="4836"/>
                  </a:moveTo>
                  <a:lnTo>
                    <a:pt x="8073" y="5183"/>
                  </a:lnTo>
                  <a:cubicBezTo>
                    <a:pt x="8073" y="5365"/>
                    <a:pt x="8077" y="5546"/>
                    <a:pt x="8085" y="5729"/>
                  </a:cubicBezTo>
                  <a:lnTo>
                    <a:pt x="6597" y="5729"/>
                  </a:lnTo>
                  <a:cubicBezTo>
                    <a:pt x="6588" y="5547"/>
                    <a:pt x="6584" y="5365"/>
                    <a:pt x="6584" y="5183"/>
                  </a:cubicBezTo>
                  <a:lnTo>
                    <a:pt x="6584" y="4836"/>
                  </a:lnTo>
                  <a:close/>
                  <a:moveTo>
                    <a:pt x="5881" y="5769"/>
                  </a:moveTo>
                  <a:cubicBezTo>
                    <a:pt x="5912" y="6376"/>
                    <a:pt x="5990" y="6980"/>
                    <a:pt x="6115" y="7574"/>
                  </a:cubicBezTo>
                  <a:lnTo>
                    <a:pt x="6141" y="7699"/>
                  </a:lnTo>
                  <a:cubicBezTo>
                    <a:pt x="6333" y="8609"/>
                    <a:pt x="6430" y="9542"/>
                    <a:pt x="6430" y="10473"/>
                  </a:cubicBezTo>
                  <a:lnTo>
                    <a:pt x="6430" y="11492"/>
                  </a:lnTo>
                  <a:lnTo>
                    <a:pt x="718" y="11492"/>
                  </a:lnTo>
                  <a:lnTo>
                    <a:pt x="718" y="10442"/>
                  </a:lnTo>
                  <a:cubicBezTo>
                    <a:pt x="718" y="9490"/>
                    <a:pt x="820" y="8534"/>
                    <a:pt x="1020" y="7602"/>
                  </a:cubicBezTo>
                  <a:cubicBezTo>
                    <a:pt x="1151" y="6999"/>
                    <a:pt x="1233" y="6386"/>
                    <a:pt x="1266" y="5769"/>
                  </a:cubicBezTo>
                  <a:close/>
                  <a:moveTo>
                    <a:pt x="8142" y="6447"/>
                  </a:moveTo>
                  <a:cubicBezTo>
                    <a:pt x="8184" y="6826"/>
                    <a:pt x="8243" y="7202"/>
                    <a:pt x="8322" y="7574"/>
                  </a:cubicBezTo>
                  <a:lnTo>
                    <a:pt x="8348" y="7700"/>
                  </a:lnTo>
                  <a:cubicBezTo>
                    <a:pt x="8539" y="8610"/>
                    <a:pt x="8637" y="9543"/>
                    <a:pt x="8637" y="10473"/>
                  </a:cubicBezTo>
                  <a:lnTo>
                    <a:pt x="8637" y="11492"/>
                  </a:lnTo>
                  <a:lnTo>
                    <a:pt x="7148" y="11492"/>
                  </a:lnTo>
                  <a:lnTo>
                    <a:pt x="7148" y="10473"/>
                  </a:lnTo>
                  <a:cubicBezTo>
                    <a:pt x="7148" y="9493"/>
                    <a:pt x="7045" y="8511"/>
                    <a:pt x="6844" y="7552"/>
                  </a:cubicBezTo>
                  <a:lnTo>
                    <a:pt x="6817" y="7426"/>
                  </a:lnTo>
                  <a:cubicBezTo>
                    <a:pt x="6750" y="7103"/>
                    <a:pt x="6696" y="6775"/>
                    <a:pt x="6657" y="6447"/>
                  </a:cubicBezTo>
                  <a:close/>
                  <a:moveTo>
                    <a:pt x="7299" y="0"/>
                  </a:moveTo>
                  <a:cubicBezTo>
                    <a:pt x="6980" y="0"/>
                    <a:pt x="6668" y="93"/>
                    <a:pt x="6401" y="264"/>
                  </a:cubicBezTo>
                  <a:cubicBezTo>
                    <a:pt x="6217" y="195"/>
                    <a:pt x="6021" y="161"/>
                    <a:pt x="5824" y="161"/>
                  </a:cubicBezTo>
                  <a:cubicBezTo>
                    <a:pt x="5471" y="161"/>
                    <a:pt x="5136" y="269"/>
                    <a:pt x="4857" y="471"/>
                  </a:cubicBezTo>
                  <a:cubicBezTo>
                    <a:pt x="4643" y="374"/>
                    <a:pt x="4412" y="325"/>
                    <a:pt x="4175" y="325"/>
                  </a:cubicBezTo>
                  <a:cubicBezTo>
                    <a:pt x="3279" y="325"/>
                    <a:pt x="2546" y="1038"/>
                    <a:pt x="2515" y="1927"/>
                  </a:cubicBezTo>
                  <a:cubicBezTo>
                    <a:pt x="2002" y="2218"/>
                    <a:pt x="1671" y="2770"/>
                    <a:pt x="1671" y="3373"/>
                  </a:cubicBezTo>
                  <a:cubicBezTo>
                    <a:pt x="1671" y="3383"/>
                    <a:pt x="1672" y="3392"/>
                    <a:pt x="1672" y="3402"/>
                  </a:cubicBezTo>
                  <a:lnTo>
                    <a:pt x="564" y="3402"/>
                  </a:lnTo>
                  <a:lnTo>
                    <a:pt x="564" y="5153"/>
                  </a:lnTo>
                  <a:cubicBezTo>
                    <a:pt x="564" y="5925"/>
                    <a:pt x="482" y="6697"/>
                    <a:pt x="320" y="7451"/>
                  </a:cubicBezTo>
                  <a:cubicBezTo>
                    <a:pt x="108" y="8432"/>
                    <a:pt x="0" y="9438"/>
                    <a:pt x="0" y="10442"/>
                  </a:cubicBezTo>
                  <a:lnTo>
                    <a:pt x="0" y="12210"/>
                  </a:lnTo>
                  <a:lnTo>
                    <a:pt x="9354" y="12210"/>
                  </a:lnTo>
                  <a:lnTo>
                    <a:pt x="9354" y="10473"/>
                  </a:lnTo>
                  <a:cubicBezTo>
                    <a:pt x="9354" y="9493"/>
                    <a:pt x="9251" y="8511"/>
                    <a:pt x="9050" y="7552"/>
                  </a:cubicBezTo>
                  <a:lnTo>
                    <a:pt x="9023" y="7426"/>
                  </a:lnTo>
                  <a:cubicBezTo>
                    <a:pt x="8868" y="6690"/>
                    <a:pt x="8790" y="5935"/>
                    <a:pt x="8790" y="5183"/>
                  </a:cubicBezTo>
                  <a:lnTo>
                    <a:pt x="8790" y="4119"/>
                  </a:lnTo>
                  <a:lnTo>
                    <a:pt x="6583" y="4119"/>
                  </a:lnTo>
                  <a:lnTo>
                    <a:pt x="6583" y="3434"/>
                  </a:lnTo>
                  <a:cubicBezTo>
                    <a:pt x="6606" y="3380"/>
                    <a:pt x="6624" y="3324"/>
                    <a:pt x="6641" y="3269"/>
                  </a:cubicBezTo>
                  <a:cubicBezTo>
                    <a:pt x="6668" y="3253"/>
                    <a:pt x="6695" y="3237"/>
                    <a:pt x="6722" y="3219"/>
                  </a:cubicBezTo>
                  <a:cubicBezTo>
                    <a:pt x="6906" y="3287"/>
                    <a:pt x="7102" y="3323"/>
                    <a:pt x="7299" y="3323"/>
                  </a:cubicBezTo>
                  <a:cubicBezTo>
                    <a:pt x="7536" y="3323"/>
                    <a:pt x="7769" y="3273"/>
                    <a:pt x="7984" y="3176"/>
                  </a:cubicBezTo>
                  <a:cubicBezTo>
                    <a:pt x="8118" y="3223"/>
                    <a:pt x="8262" y="3248"/>
                    <a:pt x="8406" y="3248"/>
                  </a:cubicBezTo>
                  <a:cubicBezTo>
                    <a:pt x="9102" y="3248"/>
                    <a:pt x="9669" y="2682"/>
                    <a:pt x="9669" y="1986"/>
                  </a:cubicBezTo>
                  <a:cubicBezTo>
                    <a:pt x="9669" y="1392"/>
                    <a:pt x="9253" y="887"/>
                    <a:pt x="8691" y="756"/>
                  </a:cubicBezTo>
                  <a:cubicBezTo>
                    <a:pt x="8387" y="286"/>
                    <a:pt x="7869" y="0"/>
                    <a:pt x="7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9"/>
            <p:cNvSpPr/>
            <p:nvPr/>
          </p:nvSpPr>
          <p:spPr>
            <a:xfrm>
              <a:off x="7017817" y="1569566"/>
              <a:ext cx="61986" cy="120938"/>
            </a:xfrm>
            <a:custGeom>
              <a:rect b="b" l="l" r="r" t="t"/>
              <a:pathLst>
                <a:path extrusionOk="0" h="3508" w="1798">
                  <a:moveTo>
                    <a:pt x="532" y="1"/>
                  </a:moveTo>
                  <a:lnTo>
                    <a:pt x="0" y="2314"/>
                  </a:lnTo>
                  <a:lnTo>
                    <a:pt x="887" y="2138"/>
                  </a:lnTo>
                  <a:lnTo>
                    <a:pt x="644" y="3369"/>
                  </a:lnTo>
                  <a:lnTo>
                    <a:pt x="1348" y="3508"/>
                  </a:lnTo>
                  <a:lnTo>
                    <a:pt x="1797" y="1227"/>
                  </a:lnTo>
                  <a:lnTo>
                    <a:pt x="948" y="1395"/>
                  </a:lnTo>
                  <a:lnTo>
                    <a:pt x="1232" y="162"/>
                  </a:lnTo>
                  <a:lnTo>
                    <a:pt x="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9"/>
            <p:cNvSpPr/>
            <p:nvPr/>
          </p:nvSpPr>
          <p:spPr>
            <a:xfrm>
              <a:off x="7246524" y="1466279"/>
              <a:ext cx="24753" cy="24753"/>
            </a:xfrm>
            <a:custGeom>
              <a:rect b="b" l="l" r="r" t="t"/>
              <a:pathLst>
                <a:path extrusionOk="0" h="718" w="718">
                  <a:moveTo>
                    <a:pt x="1" y="1"/>
                  </a:moveTo>
                  <a:lnTo>
                    <a:pt x="1" y="718"/>
                  </a:lnTo>
                  <a:lnTo>
                    <a:pt x="718" y="718"/>
                  </a:lnTo>
                  <a:lnTo>
                    <a:pt x="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9"/>
            <p:cNvSpPr/>
            <p:nvPr/>
          </p:nvSpPr>
          <p:spPr>
            <a:xfrm>
              <a:off x="7265692" y="1360751"/>
              <a:ext cx="24753" cy="24788"/>
            </a:xfrm>
            <a:custGeom>
              <a:rect b="b" l="l" r="r" t="t"/>
              <a:pathLst>
                <a:path extrusionOk="0" h="719" w="718">
                  <a:moveTo>
                    <a:pt x="0" y="1"/>
                  </a:moveTo>
                  <a:lnTo>
                    <a:pt x="0" y="718"/>
                  </a:lnTo>
                  <a:lnTo>
                    <a:pt x="718" y="718"/>
                  </a:lnTo>
                  <a:lnTo>
                    <a:pt x="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9"/>
            <p:cNvSpPr/>
            <p:nvPr/>
          </p:nvSpPr>
          <p:spPr>
            <a:xfrm>
              <a:off x="7303615" y="1422909"/>
              <a:ext cx="24753" cy="24788"/>
            </a:xfrm>
            <a:custGeom>
              <a:rect b="b" l="l" r="r" t="t"/>
              <a:pathLst>
                <a:path extrusionOk="0" h="719" w="718">
                  <a:moveTo>
                    <a:pt x="1" y="0"/>
                  </a:moveTo>
                  <a:lnTo>
                    <a:pt x="1" y="718"/>
                  </a:lnTo>
                  <a:lnTo>
                    <a:pt x="718" y="718"/>
                  </a:lnTo>
                  <a:lnTo>
                    <a:pt x="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40"/>
          <p:cNvSpPr txBox="1"/>
          <p:nvPr>
            <p:ph type="title"/>
          </p:nvPr>
        </p:nvSpPr>
        <p:spPr>
          <a:xfrm>
            <a:off x="4070575" y="3334588"/>
            <a:ext cx="43602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748" name="Google Shape;748;p40"/>
          <p:cNvSpPr txBox="1"/>
          <p:nvPr>
            <p:ph idx="1" type="subTitle"/>
          </p:nvPr>
        </p:nvSpPr>
        <p:spPr>
          <a:xfrm>
            <a:off x="2560975" y="1277011"/>
            <a:ext cx="5869800" cy="2057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that can inspire the reader”</a:t>
            </a:r>
            <a:endParaRPr/>
          </a:p>
        </p:txBody>
      </p:sp>
      <p:grpSp>
        <p:nvGrpSpPr>
          <p:cNvPr id="749" name="Google Shape;749;p40"/>
          <p:cNvGrpSpPr/>
          <p:nvPr/>
        </p:nvGrpSpPr>
        <p:grpSpPr>
          <a:xfrm>
            <a:off x="123998" y="1604199"/>
            <a:ext cx="3095380" cy="3539601"/>
            <a:chOff x="123998" y="1604199"/>
            <a:chExt cx="3095380" cy="3539601"/>
          </a:xfrm>
        </p:grpSpPr>
        <p:grpSp>
          <p:nvGrpSpPr>
            <p:cNvPr id="750" name="Google Shape;750;p40"/>
            <p:cNvGrpSpPr/>
            <p:nvPr/>
          </p:nvGrpSpPr>
          <p:grpSpPr>
            <a:xfrm>
              <a:off x="123998" y="1604199"/>
              <a:ext cx="1665589" cy="3538917"/>
              <a:chOff x="3733925" y="3400424"/>
              <a:chExt cx="1079728" cy="2294274"/>
            </a:xfrm>
          </p:grpSpPr>
          <p:sp>
            <p:nvSpPr>
              <p:cNvPr id="751" name="Google Shape;751;p40"/>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0"/>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0"/>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0"/>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40"/>
            <p:cNvGrpSpPr/>
            <p:nvPr/>
          </p:nvGrpSpPr>
          <p:grpSpPr>
            <a:xfrm>
              <a:off x="1415091" y="2586831"/>
              <a:ext cx="1203249" cy="2556968"/>
              <a:chOff x="3733925" y="3400424"/>
              <a:chExt cx="1079728" cy="2294274"/>
            </a:xfrm>
          </p:grpSpPr>
          <p:sp>
            <p:nvSpPr>
              <p:cNvPr id="756" name="Google Shape;756;p40"/>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0"/>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0"/>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0"/>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 name="Google Shape;760;p40"/>
            <p:cNvSpPr/>
            <p:nvPr/>
          </p:nvSpPr>
          <p:spPr>
            <a:xfrm>
              <a:off x="233272" y="1668407"/>
              <a:ext cx="1212175" cy="965991"/>
            </a:xfrm>
            <a:custGeom>
              <a:rect b="b" l="l" r="r" t="t"/>
              <a:pathLst>
                <a:path extrusionOk="0" h="25050" w="31432">
                  <a:moveTo>
                    <a:pt x="0" y="0"/>
                  </a:moveTo>
                  <a:cubicBezTo>
                    <a:pt x="8720" y="10171"/>
                    <a:pt x="18137" y="23393"/>
                    <a:pt x="31432" y="25050"/>
                  </a:cubicBezTo>
                </a:path>
              </a:pathLst>
            </a:custGeom>
            <a:noFill/>
            <a:ln cap="flat" cmpd="sng" w="9525">
              <a:solidFill>
                <a:schemeClr val="accent1"/>
              </a:solidFill>
              <a:prstDash val="solid"/>
              <a:round/>
              <a:headEnd len="med" w="med" type="none"/>
              <a:tailEnd len="med" w="med" type="none"/>
            </a:ln>
          </p:spPr>
        </p:sp>
        <p:sp>
          <p:nvSpPr>
            <p:cNvPr id="761" name="Google Shape;761;p40"/>
            <p:cNvSpPr/>
            <p:nvPr/>
          </p:nvSpPr>
          <p:spPr>
            <a:xfrm>
              <a:off x="218575" y="1657375"/>
              <a:ext cx="2342385" cy="966016"/>
            </a:xfrm>
            <a:custGeom>
              <a:rect b="b" l="l" r="r" t="t"/>
              <a:pathLst>
                <a:path extrusionOk="0" h="24670" w="58769">
                  <a:moveTo>
                    <a:pt x="0" y="0"/>
                  </a:moveTo>
                  <a:cubicBezTo>
                    <a:pt x="16766" y="13049"/>
                    <a:pt x="39766" y="15169"/>
                    <a:pt x="58769" y="24670"/>
                  </a:cubicBezTo>
                </a:path>
              </a:pathLst>
            </a:custGeom>
            <a:noFill/>
            <a:ln cap="flat" cmpd="sng" w="9525">
              <a:solidFill>
                <a:schemeClr val="accent1"/>
              </a:solidFill>
              <a:prstDash val="solid"/>
              <a:round/>
              <a:headEnd len="med" w="med" type="none"/>
              <a:tailEnd len="med" w="med" type="none"/>
            </a:ln>
          </p:spPr>
        </p:sp>
        <p:sp>
          <p:nvSpPr>
            <p:cNvPr id="762" name="Google Shape;762;p40"/>
            <p:cNvSpPr/>
            <p:nvPr/>
          </p:nvSpPr>
          <p:spPr>
            <a:xfrm>
              <a:off x="1489480" y="1661050"/>
              <a:ext cx="203630" cy="966016"/>
            </a:xfrm>
            <a:custGeom>
              <a:rect b="b" l="l" r="r" t="t"/>
              <a:pathLst>
                <a:path extrusionOk="0" h="24670" w="7184">
                  <a:moveTo>
                    <a:pt x="7049" y="0"/>
                  </a:moveTo>
                  <a:cubicBezTo>
                    <a:pt x="7897" y="8510"/>
                    <a:pt x="3825" y="17020"/>
                    <a:pt x="0" y="24670"/>
                  </a:cubicBezTo>
                </a:path>
              </a:pathLst>
            </a:custGeom>
            <a:noFill/>
            <a:ln cap="flat" cmpd="sng" w="9525">
              <a:solidFill>
                <a:schemeClr val="accent1"/>
              </a:solidFill>
              <a:prstDash val="solid"/>
              <a:round/>
              <a:headEnd len="med" w="med" type="none"/>
              <a:tailEnd len="med" w="med" type="none"/>
            </a:ln>
          </p:spPr>
        </p:sp>
        <p:sp>
          <p:nvSpPr>
            <p:cNvPr id="763" name="Google Shape;763;p40"/>
            <p:cNvSpPr/>
            <p:nvPr/>
          </p:nvSpPr>
          <p:spPr>
            <a:xfrm>
              <a:off x="1702600" y="1719800"/>
              <a:ext cx="858354" cy="914591"/>
            </a:xfrm>
            <a:custGeom>
              <a:rect b="b" l="l" r="r" t="t"/>
              <a:pathLst>
                <a:path extrusionOk="0" h="23241" w="20193">
                  <a:moveTo>
                    <a:pt x="20193" y="23241"/>
                  </a:moveTo>
                  <a:cubicBezTo>
                    <a:pt x="15103" y="14330"/>
                    <a:pt x="3239" y="9738"/>
                    <a:pt x="0" y="0"/>
                  </a:cubicBezTo>
                </a:path>
              </a:pathLst>
            </a:custGeom>
            <a:noFill/>
            <a:ln cap="flat" cmpd="sng" w="9525">
              <a:solidFill>
                <a:schemeClr val="accent1"/>
              </a:solidFill>
              <a:prstDash val="solid"/>
              <a:round/>
              <a:headEnd len="med" w="med" type="none"/>
              <a:tailEnd len="med" w="med" type="none"/>
            </a:ln>
          </p:spPr>
        </p:sp>
        <p:grpSp>
          <p:nvGrpSpPr>
            <p:cNvPr id="764" name="Google Shape;764;p40"/>
            <p:cNvGrpSpPr/>
            <p:nvPr/>
          </p:nvGrpSpPr>
          <p:grpSpPr>
            <a:xfrm>
              <a:off x="2243844" y="3070646"/>
              <a:ext cx="975534" cy="2073106"/>
              <a:chOff x="3733925" y="3400424"/>
              <a:chExt cx="1079728" cy="2294274"/>
            </a:xfrm>
          </p:grpSpPr>
          <p:sp>
            <p:nvSpPr>
              <p:cNvPr id="765" name="Google Shape;765;p40"/>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0"/>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0"/>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0"/>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 name="Google Shape;769;p40"/>
            <p:cNvSpPr/>
            <p:nvPr/>
          </p:nvSpPr>
          <p:spPr>
            <a:xfrm>
              <a:off x="1483525" y="2631275"/>
              <a:ext cx="804850" cy="459600"/>
            </a:xfrm>
            <a:custGeom>
              <a:rect b="b" l="l" r="r" t="t"/>
              <a:pathLst>
                <a:path extrusionOk="0" h="18384" w="32194">
                  <a:moveTo>
                    <a:pt x="0" y="0"/>
                  </a:moveTo>
                  <a:cubicBezTo>
                    <a:pt x="7086" y="10124"/>
                    <a:pt x="19933" y="16839"/>
                    <a:pt x="32194" y="18384"/>
                  </a:cubicBezTo>
                </a:path>
              </a:pathLst>
            </a:custGeom>
            <a:noFill/>
            <a:ln cap="flat" cmpd="sng" w="9525">
              <a:solidFill>
                <a:schemeClr val="accent1"/>
              </a:solidFill>
              <a:prstDash val="solid"/>
              <a:round/>
              <a:headEnd len="med" w="med" type="none"/>
              <a:tailEnd len="med" w="med" type="none"/>
            </a:ln>
          </p:spPr>
        </p:sp>
        <p:sp>
          <p:nvSpPr>
            <p:cNvPr id="770" name="Google Shape;770;p40"/>
            <p:cNvSpPr/>
            <p:nvPr/>
          </p:nvSpPr>
          <p:spPr>
            <a:xfrm>
              <a:off x="1476375" y="2631275"/>
              <a:ext cx="1695450" cy="473875"/>
            </a:xfrm>
            <a:custGeom>
              <a:rect b="b" l="l" r="r" t="t"/>
              <a:pathLst>
                <a:path extrusionOk="0" h="18955" w="67818">
                  <a:moveTo>
                    <a:pt x="0" y="0"/>
                  </a:moveTo>
                  <a:cubicBezTo>
                    <a:pt x="17915" y="15166"/>
                    <a:pt x="48712" y="5320"/>
                    <a:pt x="67818" y="18955"/>
                  </a:cubicBezTo>
                </a:path>
              </a:pathLst>
            </a:custGeom>
            <a:noFill/>
            <a:ln cap="flat" cmpd="sng" w="9525">
              <a:solidFill>
                <a:schemeClr val="accent1"/>
              </a:solidFill>
              <a:prstDash val="solid"/>
              <a:round/>
              <a:headEnd len="med" w="med" type="none"/>
              <a:tailEnd len="med" w="med" type="none"/>
            </a:ln>
          </p:spPr>
        </p:sp>
        <p:sp>
          <p:nvSpPr>
            <p:cNvPr id="771" name="Google Shape;771;p40"/>
            <p:cNvSpPr/>
            <p:nvPr/>
          </p:nvSpPr>
          <p:spPr>
            <a:xfrm>
              <a:off x="2297288" y="2631275"/>
              <a:ext cx="257779" cy="473875"/>
            </a:xfrm>
            <a:custGeom>
              <a:rect b="b" l="l" r="r" t="t"/>
              <a:pathLst>
                <a:path extrusionOk="0" h="18955" w="8953">
                  <a:moveTo>
                    <a:pt x="8953" y="0"/>
                  </a:moveTo>
                  <a:cubicBezTo>
                    <a:pt x="4589" y="5458"/>
                    <a:pt x="864" y="12021"/>
                    <a:pt x="0" y="18955"/>
                  </a:cubicBezTo>
                </a:path>
              </a:pathLst>
            </a:custGeom>
            <a:noFill/>
            <a:ln cap="flat" cmpd="sng" w="9525">
              <a:solidFill>
                <a:schemeClr val="accent1"/>
              </a:solidFill>
              <a:prstDash val="solid"/>
              <a:round/>
              <a:headEnd len="med" w="med" type="none"/>
              <a:tailEnd len="med" w="med" type="none"/>
            </a:ln>
          </p:spPr>
        </p:sp>
        <p:sp>
          <p:nvSpPr>
            <p:cNvPr id="772" name="Google Shape;772;p40"/>
            <p:cNvSpPr/>
            <p:nvPr/>
          </p:nvSpPr>
          <p:spPr>
            <a:xfrm>
              <a:off x="2521750" y="2636050"/>
              <a:ext cx="642925" cy="457200"/>
            </a:xfrm>
            <a:custGeom>
              <a:rect b="b" l="l" r="r" t="t"/>
              <a:pathLst>
                <a:path extrusionOk="0" h="18288" w="25717">
                  <a:moveTo>
                    <a:pt x="0" y="0"/>
                  </a:moveTo>
                  <a:cubicBezTo>
                    <a:pt x="6573" y="8212"/>
                    <a:pt x="17159" y="12172"/>
                    <a:pt x="25717" y="18288"/>
                  </a:cubicBezTo>
                </a:path>
              </a:pathLst>
            </a:custGeom>
            <a:noFill/>
            <a:ln cap="flat" cmpd="sng" w="9525">
              <a:solidFill>
                <a:schemeClr val="accent1"/>
              </a:solidFill>
              <a:prstDash val="solid"/>
              <a:round/>
              <a:headEnd len="med" w="med" type="none"/>
              <a:tailEnd len="med" w="med" type="none"/>
            </a:ln>
          </p:spPr>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41"/>
          <p:cNvSpPr txBox="1"/>
          <p:nvPr>
            <p:ph idx="1" type="subTitle"/>
          </p:nvPr>
        </p:nvSpPr>
        <p:spPr>
          <a:xfrm>
            <a:off x="713227" y="2757156"/>
            <a:ext cx="47664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778" name="Google Shape;778;p41"/>
          <p:cNvSpPr txBox="1"/>
          <p:nvPr>
            <p:ph type="title"/>
          </p:nvPr>
        </p:nvSpPr>
        <p:spPr>
          <a:xfrm>
            <a:off x="713227" y="1985240"/>
            <a:ext cx="47664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779" name="Google Shape;779;p41"/>
          <p:cNvSpPr txBox="1"/>
          <p:nvPr>
            <p:ph idx="2" type="title"/>
          </p:nvPr>
        </p:nvSpPr>
        <p:spPr>
          <a:xfrm>
            <a:off x="713227" y="539500"/>
            <a:ext cx="47664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780" name="Google Shape;780;p41"/>
          <p:cNvSpPr txBox="1"/>
          <p:nvPr>
            <p:ph idx="3" type="subTitle"/>
          </p:nvPr>
        </p:nvSpPr>
        <p:spPr>
          <a:xfrm>
            <a:off x="713227" y="1314435"/>
            <a:ext cx="47664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781" name="Google Shape;781;p41"/>
          <p:cNvSpPr txBox="1"/>
          <p:nvPr>
            <p:ph idx="4" type="title"/>
          </p:nvPr>
        </p:nvSpPr>
        <p:spPr>
          <a:xfrm>
            <a:off x="713227" y="3430979"/>
            <a:ext cx="47664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782" name="Google Shape;782;p41"/>
          <p:cNvSpPr txBox="1"/>
          <p:nvPr>
            <p:ph idx="5" type="subTitle"/>
          </p:nvPr>
        </p:nvSpPr>
        <p:spPr>
          <a:xfrm>
            <a:off x="713227" y="4199876"/>
            <a:ext cx="47664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783" name="Google Shape;783;p41"/>
          <p:cNvGrpSpPr/>
          <p:nvPr/>
        </p:nvGrpSpPr>
        <p:grpSpPr>
          <a:xfrm>
            <a:off x="5972772" y="1060148"/>
            <a:ext cx="2457997" cy="4083441"/>
            <a:chOff x="7742425" y="2922075"/>
            <a:chExt cx="1337176" cy="2221435"/>
          </a:xfrm>
        </p:grpSpPr>
        <p:sp>
          <p:nvSpPr>
            <p:cNvPr id="784" name="Google Shape;784;p41"/>
            <p:cNvSpPr/>
            <p:nvPr/>
          </p:nvSpPr>
          <p:spPr>
            <a:xfrm>
              <a:off x="7949125" y="3319875"/>
              <a:ext cx="304373" cy="336300"/>
            </a:xfrm>
            <a:custGeom>
              <a:rect b="b" l="l" r="r" t="t"/>
              <a:pathLst>
                <a:path extrusionOk="0" h="13452" w="12593">
                  <a:moveTo>
                    <a:pt x="0" y="13452"/>
                  </a:moveTo>
                  <a:cubicBezTo>
                    <a:pt x="6142" y="13452"/>
                    <a:pt x="12593" y="6142"/>
                    <a:pt x="12593" y="0"/>
                  </a:cubicBezTo>
                </a:path>
              </a:pathLst>
            </a:custGeom>
            <a:noFill/>
            <a:ln cap="flat" cmpd="sng" w="9525">
              <a:solidFill>
                <a:schemeClr val="accent1"/>
              </a:solidFill>
              <a:prstDash val="solid"/>
              <a:round/>
              <a:headEnd len="med" w="med" type="none"/>
              <a:tailEnd len="med" w="med" type="none"/>
            </a:ln>
          </p:spPr>
        </p:sp>
        <p:sp>
          <p:nvSpPr>
            <p:cNvPr id="785" name="Google Shape;785;p41"/>
            <p:cNvSpPr/>
            <p:nvPr/>
          </p:nvSpPr>
          <p:spPr>
            <a:xfrm>
              <a:off x="8227486" y="3274125"/>
              <a:ext cx="266951" cy="1869375"/>
            </a:xfrm>
            <a:custGeom>
              <a:rect b="b" l="l" r="r" t="t"/>
              <a:pathLst>
                <a:path extrusionOk="0" h="26064" w="3722">
                  <a:moveTo>
                    <a:pt x="3572" y="1210"/>
                  </a:moveTo>
                  <a:lnTo>
                    <a:pt x="3572" y="605"/>
                  </a:lnTo>
                  <a:lnTo>
                    <a:pt x="3721" y="605"/>
                  </a:lnTo>
                  <a:lnTo>
                    <a:pt x="3721" y="406"/>
                  </a:lnTo>
                  <a:lnTo>
                    <a:pt x="2278" y="406"/>
                  </a:lnTo>
                  <a:lnTo>
                    <a:pt x="2278" y="0"/>
                  </a:lnTo>
                  <a:lnTo>
                    <a:pt x="1445" y="0"/>
                  </a:lnTo>
                  <a:lnTo>
                    <a:pt x="1445" y="406"/>
                  </a:lnTo>
                  <a:lnTo>
                    <a:pt x="0" y="406"/>
                  </a:lnTo>
                  <a:lnTo>
                    <a:pt x="0" y="605"/>
                  </a:lnTo>
                  <a:lnTo>
                    <a:pt x="150" y="605"/>
                  </a:lnTo>
                  <a:lnTo>
                    <a:pt x="150" y="1210"/>
                  </a:lnTo>
                  <a:lnTo>
                    <a:pt x="301" y="1210"/>
                  </a:lnTo>
                  <a:lnTo>
                    <a:pt x="860" y="1963"/>
                  </a:lnTo>
                  <a:lnTo>
                    <a:pt x="696" y="1963"/>
                  </a:lnTo>
                  <a:lnTo>
                    <a:pt x="696" y="2573"/>
                  </a:lnTo>
                  <a:lnTo>
                    <a:pt x="0" y="2573"/>
                  </a:lnTo>
                  <a:lnTo>
                    <a:pt x="0" y="2772"/>
                  </a:lnTo>
                  <a:lnTo>
                    <a:pt x="149" y="2772"/>
                  </a:lnTo>
                  <a:lnTo>
                    <a:pt x="149" y="3376"/>
                  </a:lnTo>
                  <a:lnTo>
                    <a:pt x="548" y="3376"/>
                  </a:lnTo>
                  <a:lnTo>
                    <a:pt x="548" y="2772"/>
                  </a:lnTo>
                  <a:lnTo>
                    <a:pt x="1445" y="2772"/>
                  </a:lnTo>
                  <a:lnTo>
                    <a:pt x="1445" y="6207"/>
                  </a:lnTo>
                  <a:lnTo>
                    <a:pt x="0" y="6207"/>
                  </a:lnTo>
                  <a:lnTo>
                    <a:pt x="0" y="6406"/>
                  </a:lnTo>
                  <a:lnTo>
                    <a:pt x="149" y="6406"/>
                  </a:lnTo>
                  <a:lnTo>
                    <a:pt x="149" y="7010"/>
                  </a:lnTo>
                  <a:lnTo>
                    <a:pt x="548" y="7010"/>
                  </a:lnTo>
                  <a:lnTo>
                    <a:pt x="548" y="6406"/>
                  </a:lnTo>
                  <a:lnTo>
                    <a:pt x="1445" y="6406"/>
                  </a:lnTo>
                  <a:lnTo>
                    <a:pt x="1445" y="26064"/>
                  </a:lnTo>
                  <a:lnTo>
                    <a:pt x="2277" y="26064"/>
                  </a:lnTo>
                  <a:lnTo>
                    <a:pt x="2277" y="6406"/>
                  </a:lnTo>
                  <a:lnTo>
                    <a:pt x="3174" y="6406"/>
                  </a:lnTo>
                  <a:lnTo>
                    <a:pt x="3174" y="7010"/>
                  </a:lnTo>
                  <a:lnTo>
                    <a:pt x="3572" y="7010"/>
                  </a:lnTo>
                  <a:lnTo>
                    <a:pt x="3572" y="6406"/>
                  </a:lnTo>
                  <a:lnTo>
                    <a:pt x="3721" y="6406"/>
                  </a:lnTo>
                  <a:lnTo>
                    <a:pt x="3721" y="6207"/>
                  </a:lnTo>
                  <a:lnTo>
                    <a:pt x="2277" y="6207"/>
                  </a:lnTo>
                  <a:lnTo>
                    <a:pt x="2277" y="2772"/>
                  </a:lnTo>
                  <a:lnTo>
                    <a:pt x="3174" y="2772"/>
                  </a:lnTo>
                  <a:lnTo>
                    <a:pt x="3174" y="3376"/>
                  </a:lnTo>
                  <a:lnTo>
                    <a:pt x="3572" y="3376"/>
                  </a:lnTo>
                  <a:lnTo>
                    <a:pt x="3572" y="2772"/>
                  </a:lnTo>
                  <a:lnTo>
                    <a:pt x="3721" y="2772"/>
                  </a:lnTo>
                  <a:lnTo>
                    <a:pt x="3721" y="2573"/>
                  </a:lnTo>
                  <a:lnTo>
                    <a:pt x="3026" y="2573"/>
                  </a:lnTo>
                  <a:lnTo>
                    <a:pt x="3026" y="1963"/>
                  </a:lnTo>
                  <a:lnTo>
                    <a:pt x="2863" y="1963"/>
                  </a:lnTo>
                  <a:lnTo>
                    <a:pt x="3420" y="1210"/>
                  </a:lnTo>
                  <a:lnTo>
                    <a:pt x="3572" y="1210"/>
                  </a:lnTo>
                  <a:close/>
                  <a:moveTo>
                    <a:pt x="1445" y="2573"/>
                  </a:moveTo>
                  <a:lnTo>
                    <a:pt x="1094" y="2573"/>
                  </a:lnTo>
                  <a:lnTo>
                    <a:pt x="1094" y="1963"/>
                  </a:lnTo>
                  <a:lnTo>
                    <a:pt x="964" y="1963"/>
                  </a:lnTo>
                  <a:lnTo>
                    <a:pt x="406" y="1209"/>
                  </a:lnTo>
                  <a:lnTo>
                    <a:pt x="549" y="1209"/>
                  </a:lnTo>
                  <a:lnTo>
                    <a:pt x="549" y="605"/>
                  </a:lnTo>
                  <a:lnTo>
                    <a:pt x="1445" y="605"/>
                  </a:lnTo>
                  <a:close/>
                  <a:moveTo>
                    <a:pt x="2759" y="1963"/>
                  </a:moveTo>
                  <a:lnTo>
                    <a:pt x="2628" y="1963"/>
                  </a:lnTo>
                  <a:lnTo>
                    <a:pt x="2628" y="2573"/>
                  </a:lnTo>
                  <a:lnTo>
                    <a:pt x="2278" y="2573"/>
                  </a:lnTo>
                  <a:lnTo>
                    <a:pt x="2278" y="605"/>
                  </a:lnTo>
                  <a:lnTo>
                    <a:pt x="3174" y="605"/>
                  </a:lnTo>
                  <a:lnTo>
                    <a:pt x="3174" y="1209"/>
                  </a:lnTo>
                  <a:lnTo>
                    <a:pt x="3317" y="120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1"/>
            <p:cNvSpPr/>
            <p:nvPr/>
          </p:nvSpPr>
          <p:spPr>
            <a:xfrm>
              <a:off x="7742425" y="3623035"/>
              <a:ext cx="217123" cy="1520443"/>
            </a:xfrm>
            <a:custGeom>
              <a:rect b="b" l="l" r="r" t="t"/>
              <a:pathLst>
                <a:path extrusionOk="0" h="26064" w="3722">
                  <a:moveTo>
                    <a:pt x="3572" y="1210"/>
                  </a:moveTo>
                  <a:lnTo>
                    <a:pt x="3572" y="605"/>
                  </a:lnTo>
                  <a:lnTo>
                    <a:pt x="3721" y="605"/>
                  </a:lnTo>
                  <a:lnTo>
                    <a:pt x="3721" y="406"/>
                  </a:lnTo>
                  <a:lnTo>
                    <a:pt x="2278" y="406"/>
                  </a:lnTo>
                  <a:lnTo>
                    <a:pt x="2278" y="0"/>
                  </a:lnTo>
                  <a:lnTo>
                    <a:pt x="1445" y="0"/>
                  </a:lnTo>
                  <a:lnTo>
                    <a:pt x="1445" y="406"/>
                  </a:lnTo>
                  <a:lnTo>
                    <a:pt x="0" y="406"/>
                  </a:lnTo>
                  <a:lnTo>
                    <a:pt x="0" y="605"/>
                  </a:lnTo>
                  <a:lnTo>
                    <a:pt x="150" y="605"/>
                  </a:lnTo>
                  <a:lnTo>
                    <a:pt x="150" y="1210"/>
                  </a:lnTo>
                  <a:lnTo>
                    <a:pt x="301" y="1210"/>
                  </a:lnTo>
                  <a:lnTo>
                    <a:pt x="860" y="1963"/>
                  </a:lnTo>
                  <a:lnTo>
                    <a:pt x="696" y="1963"/>
                  </a:lnTo>
                  <a:lnTo>
                    <a:pt x="696" y="2573"/>
                  </a:lnTo>
                  <a:lnTo>
                    <a:pt x="0" y="2573"/>
                  </a:lnTo>
                  <a:lnTo>
                    <a:pt x="0" y="2772"/>
                  </a:lnTo>
                  <a:lnTo>
                    <a:pt x="149" y="2772"/>
                  </a:lnTo>
                  <a:lnTo>
                    <a:pt x="149" y="3376"/>
                  </a:lnTo>
                  <a:lnTo>
                    <a:pt x="548" y="3376"/>
                  </a:lnTo>
                  <a:lnTo>
                    <a:pt x="548" y="2772"/>
                  </a:lnTo>
                  <a:lnTo>
                    <a:pt x="1445" y="2772"/>
                  </a:lnTo>
                  <a:lnTo>
                    <a:pt x="1445" y="6207"/>
                  </a:lnTo>
                  <a:lnTo>
                    <a:pt x="0" y="6207"/>
                  </a:lnTo>
                  <a:lnTo>
                    <a:pt x="0" y="6406"/>
                  </a:lnTo>
                  <a:lnTo>
                    <a:pt x="149" y="6406"/>
                  </a:lnTo>
                  <a:lnTo>
                    <a:pt x="149" y="7010"/>
                  </a:lnTo>
                  <a:lnTo>
                    <a:pt x="548" y="7010"/>
                  </a:lnTo>
                  <a:lnTo>
                    <a:pt x="548" y="6406"/>
                  </a:lnTo>
                  <a:lnTo>
                    <a:pt x="1445" y="6406"/>
                  </a:lnTo>
                  <a:lnTo>
                    <a:pt x="1445" y="26064"/>
                  </a:lnTo>
                  <a:lnTo>
                    <a:pt x="2277" y="26064"/>
                  </a:lnTo>
                  <a:lnTo>
                    <a:pt x="2277" y="6406"/>
                  </a:lnTo>
                  <a:lnTo>
                    <a:pt x="3174" y="6406"/>
                  </a:lnTo>
                  <a:lnTo>
                    <a:pt x="3174" y="7010"/>
                  </a:lnTo>
                  <a:lnTo>
                    <a:pt x="3572" y="7010"/>
                  </a:lnTo>
                  <a:lnTo>
                    <a:pt x="3572" y="6406"/>
                  </a:lnTo>
                  <a:lnTo>
                    <a:pt x="3721" y="6406"/>
                  </a:lnTo>
                  <a:lnTo>
                    <a:pt x="3721" y="6207"/>
                  </a:lnTo>
                  <a:lnTo>
                    <a:pt x="2277" y="6207"/>
                  </a:lnTo>
                  <a:lnTo>
                    <a:pt x="2277" y="2772"/>
                  </a:lnTo>
                  <a:lnTo>
                    <a:pt x="3174" y="2772"/>
                  </a:lnTo>
                  <a:lnTo>
                    <a:pt x="3174" y="3376"/>
                  </a:lnTo>
                  <a:lnTo>
                    <a:pt x="3572" y="3376"/>
                  </a:lnTo>
                  <a:lnTo>
                    <a:pt x="3572" y="2772"/>
                  </a:lnTo>
                  <a:lnTo>
                    <a:pt x="3721" y="2772"/>
                  </a:lnTo>
                  <a:lnTo>
                    <a:pt x="3721" y="2573"/>
                  </a:lnTo>
                  <a:lnTo>
                    <a:pt x="3026" y="2573"/>
                  </a:lnTo>
                  <a:lnTo>
                    <a:pt x="3026" y="1963"/>
                  </a:lnTo>
                  <a:lnTo>
                    <a:pt x="2863" y="1963"/>
                  </a:lnTo>
                  <a:lnTo>
                    <a:pt x="3420" y="1210"/>
                  </a:lnTo>
                  <a:lnTo>
                    <a:pt x="3572" y="1210"/>
                  </a:lnTo>
                  <a:close/>
                  <a:moveTo>
                    <a:pt x="1445" y="2573"/>
                  </a:moveTo>
                  <a:lnTo>
                    <a:pt x="1094" y="2573"/>
                  </a:lnTo>
                  <a:lnTo>
                    <a:pt x="1094" y="1963"/>
                  </a:lnTo>
                  <a:lnTo>
                    <a:pt x="964" y="1963"/>
                  </a:lnTo>
                  <a:lnTo>
                    <a:pt x="406" y="1209"/>
                  </a:lnTo>
                  <a:lnTo>
                    <a:pt x="549" y="1209"/>
                  </a:lnTo>
                  <a:lnTo>
                    <a:pt x="549" y="605"/>
                  </a:lnTo>
                  <a:lnTo>
                    <a:pt x="1445" y="605"/>
                  </a:lnTo>
                  <a:close/>
                  <a:moveTo>
                    <a:pt x="2759" y="1963"/>
                  </a:moveTo>
                  <a:lnTo>
                    <a:pt x="2628" y="1963"/>
                  </a:lnTo>
                  <a:lnTo>
                    <a:pt x="2628" y="2573"/>
                  </a:lnTo>
                  <a:lnTo>
                    <a:pt x="2278" y="2573"/>
                  </a:lnTo>
                  <a:lnTo>
                    <a:pt x="2278" y="605"/>
                  </a:lnTo>
                  <a:lnTo>
                    <a:pt x="3174" y="605"/>
                  </a:lnTo>
                  <a:lnTo>
                    <a:pt x="3174" y="1209"/>
                  </a:lnTo>
                  <a:lnTo>
                    <a:pt x="3317" y="120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1"/>
            <p:cNvSpPr/>
            <p:nvPr/>
          </p:nvSpPr>
          <p:spPr>
            <a:xfrm>
              <a:off x="8762375" y="2922075"/>
              <a:ext cx="317226" cy="2221435"/>
            </a:xfrm>
            <a:custGeom>
              <a:rect b="b" l="l" r="r" t="t"/>
              <a:pathLst>
                <a:path extrusionOk="0" h="26064" w="3722">
                  <a:moveTo>
                    <a:pt x="3572" y="1210"/>
                  </a:moveTo>
                  <a:lnTo>
                    <a:pt x="3572" y="605"/>
                  </a:lnTo>
                  <a:lnTo>
                    <a:pt x="3721" y="605"/>
                  </a:lnTo>
                  <a:lnTo>
                    <a:pt x="3721" y="406"/>
                  </a:lnTo>
                  <a:lnTo>
                    <a:pt x="2278" y="406"/>
                  </a:lnTo>
                  <a:lnTo>
                    <a:pt x="2278" y="0"/>
                  </a:lnTo>
                  <a:lnTo>
                    <a:pt x="1445" y="0"/>
                  </a:lnTo>
                  <a:lnTo>
                    <a:pt x="1445" y="406"/>
                  </a:lnTo>
                  <a:lnTo>
                    <a:pt x="0" y="406"/>
                  </a:lnTo>
                  <a:lnTo>
                    <a:pt x="0" y="605"/>
                  </a:lnTo>
                  <a:lnTo>
                    <a:pt x="150" y="605"/>
                  </a:lnTo>
                  <a:lnTo>
                    <a:pt x="150" y="1210"/>
                  </a:lnTo>
                  <a:lnTo>
                    <a:pt x="301" y="1210"/>
                  </a:lnTo>
                  <a:lnTo>
                    <a:pt x="860" y="1963"/>
                  </a:lnTo>
                  <a:lnTo>
                    <a:pt x="696" y="1963"/>
                  </a:lnTo>
                  <a:lnTo>
                    <a:pt x="696" y="2573"/>
                  </a:lnTo>
                  <a:lnTo>
                    <a:pt x="0" y="2573"/>
                  </a:lnTo>
                  <a:lnTo>
                    <a:pt x="0" y="2772"/>
                  </a:lnTo>
                  <a:lnTo>
                    <a:pt x="149" y="2772"/>
                  </a:lnTo>
                  <a:lnTo>
                    <a:pt x="149" y="3376"/>
                  </a:lnTo>
                  <a:lnTo>
                    <a:pt x="548" y="3376"/>
                  </a:lnTo>
                  <a:lnTo>
                    <a:pt x="548" y="2772"/>
                  </a:lnTo>
                  <a:lnTo>
                    <a:pt x="1445" y="2772"/>
                  </a:lnTo>
                  <a:lnTo>
                    <a:pt x="1445" y="6207"/>
                  </a:lnTo>
                  <a:lnTo>
                    <a:pt x="0" y="6207"/>
                  </a:lnTo>
                  <a:lnTo>
                    <a:pt x="0" y="6406"/>
                  </a:lnTo>
                  <a:lnTo>
                    <a:pt x="149" y="6406"/>
                  </a:lnTo>
                  <a:lnTo>
                    <a:pt x="149" y="7010"/>
                  </a:lnTo>
                  <a:lnTo>
                    <a:pt x="548" y="7010"/>
                  </a:lnTo>
                  <a:lnTo>
                    <a:pt x="548" y="6406"/>
                  </a:lnTo>
                  <a:lnTo>
                    <a:pt x="1445" y="6406"/>
                  </a:lnTo>
                  <a:lnTo>
                    <a:pt x="1445" y="26064"/>
                  </a:lnTo>
                  <a:lnTo>
                    <a:pt x="2277" y="26064"/>
                  </a:lnTo>
                  <a:lnTo>
                    <a:pt x="2277" y="6406"/>
                  </a:lnTo>
                  <a:lnTo>
                    <a:pt x="3174" y="6406"/>
                  </a:lnTo>
                  <a:lnTo>
                    <a:pt x="3174" y="7010"/>
                  </a:lnTo>
                  <a:lnTo>
                    <a:pt x="3572" y="7010"/>
                  </a:lnTo>
                  <a:lnTo>
                    <a:pt x="3572" y="6406"/>
                  </a:lnTo>
                  <a:lnTo>
                    <a:pt x="3721" y="6406"/>
                  </a:lnTo>
                  <a:lnTo>
                    <a:pt x="3721" y="6207"/>
                  </a:lnTo>
                  <a:lnTo>
                    <a:pt x="2277" y="6207"/>
                  </a:lnTo>
                  <a:lnTo>
                    <a:pt x="2277" y="2772"/>
                  </a:lnTo>
                  <a:lnTo>
                    <a:pt x="3174" y="2772"/>
                  </a:lnTo>
                  <a:lnTo>
                    <a:pt x="3174" y="3376"/>
                  </a:lnTo>
                  <a:lnTo>
                    <a:pt x="3572" y="3376"/>
                  </a:lnTo>
                  <a:lnTo>
                    <a:pt x="3572" y="2772"/>
                  </a:lnTo>
                  <a:lnTo>
                    <a:pt x="3721" y="2772"/>
                  </a:lnTo>
                  <a:lnTo>
                    <a:pt x="3721" y="2573"/>
                  </a:lnTo>
                  <a:lnTo>
                    <a:pt x="3026" y="2573"/>
                  </a:lnTo>
                  <a:lnTo>
                    <a:pt x="3026" y="1963"/>
                  </a:lnTo>
                  <a:lnTo>
                    <a:pt x="2863" y="1963"/>
                  </a:lnTo>
                  <a:lnTo>
                    <a:pt x="3420" y="1210"/>
                  </a:lnTo>
                  <a:lnTo>
                    <a:pt x="3572" y="1210"/>
                  </a:lnTo>
                  <a:close/>
                  <a:moveTo>
                    <a:pt x="1445" y="2573"/>
                  </a:moveTo>
                  <a:lnTo>
                    <a:pt x="1094" y="2573"/>
                  </a:lnTo>
                  <a:lnTo>
                    <a:pt x="1094" y="1963"/>
                  </a:lnTo>
                  <a:lnTo>
                    <a:pt x="964" y="1963"/>
                  </a:lnTo>
                  <a:lnTo>
                    <a:pt x="406" y="1209"/>
                  </a:lnTo>
                  <a:lnTo>
                    <a:pt x="549" y="1209"/>
                  </a:lnTo>
                  <a:lnTo>
                    <a:pt x="549" y="605"/>
                  </a:lnTo>
                  <a:lnTo>
                    <a:pt x="1445" y="605"/>
                  </a:lnTo>
                  <a:close/>
                  <a:moveTo>
                    <a:pt x="2759" y="1963"/>
                  </a:moveTo>
                  <a:lnTo>
                    <a:pt x="2628" y="1963"/>
                  </a:lnTo>
                  <a:lnTo>
                    <a:pt x="2628" y="2573"/>
                  </a:lnTo>
                  <a:lnTo>
                    <a:pt x="2278" y="2573"/>
                  </a:lnTo>
                  <a:lnTo>
                    <a:pt x="2278" y="605"/>
                  </a:lnTo>
                  <a:lnTo>
                    <a:pt x="3174" y="605"/>
                  </a:lnTo>
                  <a:lnTo>
                    <a:pt x="3174" y="1209"/>
                  </a:lnTo>
                  <a:lnTo>
                    <a:pt x="3317" y="120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1"/>
            <p:cNvSpPr/>
            <p:nvPr/>
          </p:nvSpPr>
          <p:spPr>
            <a:xfrm>
              <a:off x="8478600" y="2976450"/>
              <a:ext cx="329438" cy="357450"/>
            </a:xfrm>
            <a:custGeom>
              <a:rect b="b" l="l" r="r" t="t"/>
              <a:pathLst>
                <a:path extrusionOk="0" h="14298" w="12020">
                  <a:moveTo>
                    <a:pt x="0" y="13737"/>
                  </a:moveTo>
                  <a:cubicBezTo>
                    <a:pt x="5217" y="16868"/>
                    <a:pt x="10098" y="5773"/>
                    <a:pt x="12020" y="0"/>
                  </a:cubicBezTo>
                </a:path>
              </a:pathLst>
            </a:custGeom>
            <a:noFill/>
            <a:ln cap="flat" cmpd="sng" w="9525">
              <a:solidFill>
                <a:schemeClr val="accent1"/>
              </a:solidFill>
              <a:prstDash val="solid"/>
              <a:round/>
              <a:headEnd len="med" w="med" type="none"/>
              <a:tailEnd len="med" w="med" type="none"/>
            </a:ln>
          </p:spPr>
        </p:sp>
        <p:sp>
          <p:nvSpPr>
            <p:cNvPr id="789" name="Google Shape;789;p41"/>
            <p:cNvSpPr/>
            <p:nvPr/>
          </p:nvSpPr>
          <p:spPr>
            <a:xfrm>
              <a:off x="8471425" y="3133850"/>
              <a:ext cx="343450" cy="343450"/>
            </a:xfrm>
            <a:custGeom>
              <a:rect b="b" l="l" r="r" t="t"/>
              <a:pathLst>
                <a:path extrusionOk="0" h="13738" w="13738">
                  <a:moveTo>
                    <a:pt x="0" y="13738"/>
                  </a:moveTo>
                  <a:cubicBezTo>
                    <a:pt x="6476" y="13738"/>
                    <a:pt x="12169" y="6283"/>
                    <a:pt x="13738" y="0"/>
                  </a:cubicBezTo>
                </a:path>
              </a:pathLst>
            </a:custGeom>
            <a:noFill/>
            <a:ln cap="flat" cmpd="sng" w="9525">
              <a:solidFill>
                <a:schemeClr val="accent1"/>
              </a:solidFill>
              <a:prstDash val="solid"/>
              <a:round/>
              <a:headEnd len="med" w="med" type="none"/>
              <a:tailEnd len="med" w="med" type="none"/>
            </a:ln>
          </p:spPr>
        </p:sp>
        <p:sp>
          <p:nvSpPr>
            <p:cNvPr id="790" name="Google Shape;790;p41"/>
            <p:cNvSpPr/>
            <p:nvPr/>
          </p:nvSpPr>
          <p:spPr>
            <a:xfrm>
              <a:off x="7942275" y="3731225"/>
              <a:ext cx="304375" cy="268550"/>
            </a:xfrm>
            <a:custGeom>
              <a:rect b="b" l="l" r="r" t="t"/>
              <a:pathLst>
                <a:path extrusionOk="0" h="10742" w="12175">
                  <a:moveTo>
                    <a:pt x="0" y="10742"/>
                  </a:moveTo>
                  <a:cubicBezTo>
                    <a:pt x="5412" y="10742"/>
                    <a:pt x="10460" y="5133"/>
                    <a:pt x="12175" y="0"/>
                  </a:cubicBezTo>
                </a:path>
              </a:pathLst>
            </a:custGeom>
            <a:noFill/>
            <a:ln cap="flat" cmpd="sng" w="9525">
              <a:solidFill>
                <a:schemeClr val="accent1"/>
              </a:solidFill>
              <a:prstDash val="solid"/>
              <a:round/>
              <a:headEnd len="med" w="med" type="none"/>
              <a:tailEnd len="med" w="med" type="none"/>
            </a:ln>
          </p:spPr>
        </p:sp>
        <p:sp>
          <p:nvSpPr>
            <p:cNvPr id="791" name="Google Shape;791;p41"/>
            <p:cNvSpPr/>
            <p:nvPr/>
          </p:nvSpPr>
          <p:spPr>
            <a:xfrm>
              <a:off x="7931525" y="3516375"/>
              <a:ext cx="329450" cy="275200"/>
            </a:xfrm>
            <a:custGeom>
              <a:rect b="b" l="l" r="r" t="t"/>
              <a:pathLst>
                <a:path extrusionOk="0" h="11008" w="13178">
                  <a:moveTo>
                    <a:pt x="0" y="10886"/>
                  </a:moveTo>
                  <a:cubicBezTo>
                    <a:pt x="5620" y="11821"/>
                    <a:pt x="12236" y="5619"/>
                    <a:pt x="13178" y="0"/>
                  </a:cubicBezTo>
                </a:path>
              </a:pathLst>
            </a:custGeom>
            <a:noFill/>
            <a:ln cap="flat" cmpd="sng" w="9525">
              <a:solidFill>
                <a:schemeClr val="accent1"/>
              </a:solidFill>
              <a:prstDash val="solid"/>
              <a:round/>
              <a:headEnd len="med" w="med" type="none"/>
              <a:tailEnd len="med" w="med" type="none"/>
            </a:ln>
          </p:spPr>
        </p:sp>
        <p:sp>
          <p:nvSpPr>
            <p:cNvPr id="792" name="Google Shape;792;p41"/>
            <p:cNvSpPr/>
            <p:nvPr/>
          </p:nvSpPr>
          <p:spPr>
            <a:xfrm>
              <a:off x="8472225" y="3480575"/>
              <a:ext cx="329463" cy="267875"/>
            </a:xfrm>
            <a:custGeom>
              <a:rect b="b" l="l" r="r" t="t"/>
              <a:pathLst>
                <a:path extrusionOk="0" h="10715" w="12605">
                  <a:moveTo>
                    <a:pt x="0" y="10599"/>
                  </a:moveTo>
                  <a:cubicBezTo>
                    <a:pt x="5415" y="11499"/>
                    <a:pt x="11704" y="5415"/>
                    <a:pt x="12605" y="0"/>
                  </a:cubicBezTo>
                </a:path>
              </a:pathLst>
            </a:custGeom>
            <a:noFill/>
            <a:ln cap="flat" cmpd="sng" w="9525">
              <a:solidFill>
                <a:schemeClr val="accent1"/>
              </a:solidFill>
              <a:prstDash val="solid"/>
              <a:round/>
              <a:headEnd len="med" w="med" type="none"/>
              <a:tailEnd len="med" w="med" type="none"/>
            </a:ln>
          </p:spPr>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42"/>
          <p:cNvSpPr txBox="1"/>
          <p:nvPr>
            <p:ph type="title"/>
          </p:nvPr>
        </p:nvSpPr>
        <p:spPr>
          <a:xfrm>
            <a:off x="2209800" y="1679500"/>
            <a:ext cx="6221100" cy="1287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4,498,300,000</a:t>
            </a:r>
            <a:endParaRPr/>
          </a:p>
        </p:txBody>
      </p:sp>
      <p:sp>
        <p:nvSpPr>
          <p:cNvPr id="798" name="Google Shape;798;p42"/>
          <p:cNvSpPr txBox="1"/>
          <p:nvPr>
            <p:ph idx="1" type="subTitle"/>
          </p:nvPr>
        </p:nvSpPr>
        <p:spPr>
          <a:xfrm>
            <a:off x="2209800" y="2966900"/>
            <a:ext cx="6221100" cy="411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Big numbers catch your audience’s attention</a:t>
            </a:r>
            <a:endParaRPr/>
          </a:p>
        </p:txBody>
      </p:sp>
      <p:grpSp>
        <p:nvGrpSpPr>
          <p:cNvPr id="799" name="Google Shape;799;p42"/>
          <p:cNvGrpSpPr/>
          <p:nvPr/>
        </p:nvGrpSpPr>
        <p:grpSpPr>
          <a:xfrm>
            <a:off x="713214" y="1019177"/>
            <a:ext cx="1189040" cy="4124433"/>
            <a:chOff x="329739" y="1019177"/>
            <a:chExt cx="1189040" cy="4124433"/>
          </a:xfrm>
        </p:grpSpPr>
        <p:sp>
          <p:nvSpPr>
            <p:cNvPr id="800" name="Google Shape;800;p42"/>
            <p:cNvSpPr/>
            <p:nvPr/>
          </p:nvSpPr>
          <p:spPr>
            <a:xfrm flipH="1">
              <a:off x="1028071" y="1707287"/>
              <a:ext cx="490708" cy="3436278"/>
            </a:xfrm>
            <a:custGeom>
              <a:rect b="b" l="l" r="r" t="t"/>
              <a:pathLst>
                <a:path extrusionOk="0" h="26064" w="3722">
                  <a:moveTo>
                    <a:pt x="3572" y="1210"/>
                  </a:moveTo>
                  <a:lnTo>
                    <a:pt x="3572" y="605"/>
                  </a:lnTo>
                  <a:lnTo>
                    <a:pt x="3721" y="605"/>
                  </a:lnTo>
                  <a:lnTo>
                    <a:pt x="3721" y="406"/>
                  </a:lnTo>
                  <a:lnTo>
                    <a:pt x="2278" y="406"/>
                  </a:lnTo>
                  <a:lnTo>
                    <a:pt x="2278" y="0"/>
                  </a:lnTo>
                  <a:lnTo>
                    <a:pt x="1445" y="0"/>
                  </a:lnTo>
                  <a:lnTo>
                    <a:pt x="1445" y="406"/>
                  </a:lnTo>
                  <a:lnTo>
                    <a:pt x="0" y="406"/>
                  </a:lnTo>
                  <a:lnTo>
                    <a:pt x="0" y="605"/>
                  </a:lnTo>
                  <a:lnTo>
                    <a:pt x="150" y="605"/>
                  </a:lnTo>
                  <a:lnTo>
                    <a:pt x="150" y="1210"/>
                  </a:lnTo>
                  <a:lnTo>
                    <a:pt x="301" y="1210"/>
                  </a:lnTo>
                  <a:lnTo>
                    <a:pt x="860" y="1963"/>
                  </a:lnTo>
                  <a:lnTo>
                    <a:pt x="696" y="1963"/>
                  </a:lnTo>
                  <a:lnTo>
                    <a:pt x="696" y="2573"/>
                  </a:lnTo>
                  <a:lnTo>
                    <a:pt x="0" y="2573"/>
                  </a:lnTo>
                  <a:lnTo>
                    <a:pt x="0" y="2772"/>
                  </a:lnTo>
                  <a:lnTo>
                    <a:pt x="149" y="2772"/>
                  </a:lnTo>
                  <a:lnTo>
                    <a:pt x="149" y="3376"/>
                  </a:lnTo>
                  <a:lnTo>
                    <a:pt x="548" y="3376"/>
                  </a:lnTo>
                  <a:lnTo>
                    <a:pt x="548" y="2772"/>
                  </a:lnTo>
                  <a:lnTo>
                    <a:pt x="1445" y="2772"/>
                  </a:lnTo>
                  <a:lnTo>
                    <a:pt x="1445" y="6207"/>
                  </a:lnTo>
                  <a:lnTo>
                    <a:pt x="0" y="6207"/>
                  </a:lnTo>
                  <a:lnTo>
                    <a:pt x="0" y="6406"/>
                  </a:lnTo>
                  <a:lnTo>
                    <a:pt x="149" y="6406"/>
                  </a:lnTo>
                  <a:lnTo>
                    <a:pt x="149" y="7010"/>
                  </a:lnTo>
                  <a:lnTo>
                    <a:pt x="548" y="7010"/>
                  </a:lnTo>
                  <a:lnTo>
                    <a:pt x="548" y="6406"/>
                  </a:lnTo>
                  <a:lnTo>
                    <a:pt x="1445" y="6406"/>
                  </a:lnTo>
                  <a:lnTo>
                    <a:pt x="1445" y="26064"/>
                  </a:lnTo>
                  <a:lnTo>
                    <a:pt x="2277" y="26064"/>
                  </a:lnTo>
                  <a:lnTo>
                    <a:pt x="2277" y="6406"/>
                  </a:lnTo>
                  <a:lnTo>
                    <a:pt x="3174" y="6406"/>
                  </a:lnTo>
                  <a:lnTo>
                    <a:pt x="3174" y="7010"/>
                  </a:lnTo>
                  <a:lnTo>
                    <a:pt x="3572" y="7010"/>
                  </a:lnTo>
                  <a:lnTo>
                    <a:pt x="3572" y="6406"/>
                  </a:lnTo>
                  <a:lnTo>
                    <a:pt x="3721" y="6406"/>
                  </a:lnTo>
                  <a:lnTo>
                    <a:pt x="3721" y="6207"/>
                  </a:lnTo>
                  <a:lnTo>
                    <a:pt x="2277" y="6207"/>
                  </a:lnTo>
                  <a:lnTo>
                    <a:pt x="2277" y="2772"/>
                  </a:lnTo>
                  <a:lnTo>
                    <a:pt x="3174" y="2772"/>
                  </a:lnTo>
                  <a:lnTo>
                    <a:pt x="3174" y="3376"/>
                  </a:lnTo>
                  <a:lnTo>
                    <a:pt x="3572" y="3376"/>
                  </a:lnTo>
                  <a:lnTo>
                    <a:pt x="3572" y="2772"/>
                  </a:lnTo>
                  <a:lnTo>
                    <a:pt x="3721" y="2772"/>
                  </a:lnTo>
                  <a:lnTo>
                    <a:pt x="3721" y="2573"/>
                  </a:lnTo>
                  <a:lnTo>
                    <a:pt x="3026" y="2573"/>
                  </a:lnTo>
                  <a:lnTo>
                    <a:pt x="3026" y="1963"/>
                  </a:lnTo>
                  <a:lnTo>
                    <a:pt x="2863" y="1963"/>
                  </a:lnTo>
                  <a:lnTo>
                    <a:pt x="3420" y="1210"/>
                  </a:lnTo>
                  <a:lnTo>
                    <a:pt x="3572" y="1210"/>
                  </a:lnTo>
                  <a:close/>
                  <a:moveTo>
                    <a:pt x="1445" y="2573"/>
                  </a:moveTo>
                  <a:lnTo>
                    <a:pt x="1094" y="2573"/>
                  </a:lnTo>
                  <a:lnTo>
                    <a:pt x="1094" y="1963"/>
                  </a:lnTo>
                  <a:lnTo>
                    <a:pt x="964" y="1963"/>
                  </a:lnTo>
                  <a:lnTo>
                    <a:pt x="406" y="1209"/>
                  </a:lnTo>
                  <a:lnTo>
                    <a:pt x="549" y="1209"/>
                  </a:lnTo>
                  <a:lnTo>
                    <a:pt x="549" y="605"/>
                  </a:lnTo>
                  <a:lnTo>
                    <a:pt x="1445" y="605"/>
                  </a:lnTo>
                  <a:close/>
                  <a:moveTo>
                    <a:pt x="2759" y="1963"/>
                  </a:moveTo>
                  <a:lnTo>
                    <a:pt x="2628" y="1963"/>
                  </a:lnTo>
                  <a:lnTo>
                    <a:pt x="2628" y="2573"/>
                  </a:lnTo>
                  <a:lnTo>
                    <a:pt x="2278" y="2573"/>
                  </a:lnTo>
                  <a:lnTo>
                    <a:pt x="2278" y="605"/>
                  </a:lnTo>
                  <a:lnTo>
                    <a:pt x="3174" y="605"/>
                  </a:lnTo>
                  <a:lnTo>
                    <a:pt x="3174" y="1209"/>
                  </a:lnTo>
                  <a:lnTo>
                    <a:pt x="3317" y="120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2"/>
            <p:cNvSpPr/>
            <p:nvPr/>
          </p:nvSpPr>
          <p:spPr>
            <a:xfrm flipH="1">
              <a:off x="329739" y="1019177"/>
              <a:ext cx="588960" cy="4124433"/>
            </a:xfrm>
            <a:custGeom>
              <a:rect b="b" l="l" r="r" t="t"/>
              <a:pathLst>
                <a:path extrusionOk="0" h="26064" w="3722">
                  <a:moveTo>
                    <a:pt x="3572" y="1210"/>
                  </a:moveTo>
                  <a:lnTo>
                    <a:pt x="3572" y="605"/>
                  </a:lnTo>
                  <a:lnTo>
                    <a:pt x="3721" y="605"/>
                  </a:lnTo>
                  <a:lnTo>
                    <a:pt x="3721" y="406"/>
                  </a:lnTo>
                  <a:lnTo>
                    <a:pt x="2278" y="406"/>
                  </a:lnTo>
                  <a:lnTo>
                    <a:pt x="2278" y="0"/>
                  </a:lnTo>
                  <a:lnTo>
                    <a:pt x="1445" y="0"/>
                  </a:lnTo>
                  <a:lnTo>
                    <a:pt x="1445" y="406"/>
                  </a:lnTo>
                  <a:lnTo>
                    <a:pt x="0" y="406"/>
                  </a:lnTo>
                  <a:lnTo>
                    <a:pt x="0" y="605"/>
                  </a:lnTo>
                  <a:lnTo>
                    <a:pt x="150" y="605"/>
                  </a:lnTo>
                  <a:lnTo>
                    <a:pt x="150" y="1210"/>
                  </a:lnTo>
                  <a:lnTo>
                    <a:pt x="301" y="1210"/>
                  </a:lnTo>
                  <a:lnTo>
                    <a:pt x="860" y="1963"/>
                  </a:lnTo>
                  <a:lnTo>
                    <a:pt x="696" y="1963"/>
                  </a:lnTo>
                  <a:lnTo>
                    <a:pt x="696" y="2573"/>
                  </a:lnTo>
                  <a:lnTo>
                    <a:pt x="0" y="2573"/>
                  </a:lnTo>
                  <a:lnTo>
                    <a:pt x="0" y="2772"/>
                  </a:lnTo>
                  <a:lnTo>
                    <a:pt x="149" y="2772"/>
                  </a:lnTo>
                  <a:lnTo>
                    <a:pt x="149" y="3376"/>
                  </a:lnTo>
                  <a:lnTo>
                    <a:pt x="548" y="3376"/>
                  </a:lnTo>
                  <a:lnTo>
                    <a:pt x="548" y="2772"/>
                  </a:lnTo>
                  <a:lnTo>
                    <a:pt x="1445" y="2772"/>
                  </a:lnTo>
                  <a:lnTo>
                    <a:pt x="1445" y="6207"/>
                  </a:lnTo>
                  <a:lnTo>
                    <a:pt x="0" y="6207"/>
                  </a:lnTo>
                  <a:lnTo>
                    <a:pt x="0" y="6406"/>
                  </a:lnTo>
                  <a:lnTo>
                    <a:pt x="149" y="6406"/>
                  </a:lnTo>
                  <a:lnTo>
                    <a:pt x="149" y="7010"/>
                  </a:lnTo>
                  <a:lnTo>
                    <a:pt x="548" y="7010"/>
                  </a:lnTo>
                  <a:lnTo>
                    <a:pt x="548" y="6406"/>
                  </a:lnTo>
                  <a:lnTo>
                    <a:pt x="1445" y="6406"/>
                  </a:lnTo>
                  <a:lnTo>
                    <a:pt x="1445" y="26064"/>
                  </a:lnTo>
                  <a:lnTo>
                    <a:pt x="2277" y="26064"/>
                  </a:lnTo>
                  <a:lnTo>
                    <a:pt x="2277" y="6406"/>
                  </a:lnTo>
                  <a:lnTo>
                    <a:pt x="3174" y="6406"/>
                  </a:lnTo>
                  <a:lnTo>
                    <a:pt x="3174" y="7010"/>
                  </a:lnTo>
                  <a:lnTo>
                    <a:pt x="3572" y="7010"/>
                  </a:lnTo>
                  <a:lnTo>
                    <a:pt x="3572" y="6406"/>
                  </a:lnTo>
                  <a:lnTo>
                    <a:pt x="3721" y="6406"/>
                  </a:lnTo>
                  <a:lnTo>
                    <a:pt x="3721" y="6207"/>
                  </a:lnTo>
                  <a:lnTo>
                    <a:pt x="2277" y="6207"/>
                  </a:lnTo>
                  <a:lnTo>
                    <a:pt x="2277" y="2772"/>
                  </a:lnTo>
                  <a:lnTo>
                    <a:pt x="3174" y="2772"/>
                  </a:lnTo>
                  <a:lnTo>
                    <a:pt x="3174" y="3376"/>
                  </a:lnTo>
                  <a:lnTo>
                    <a:pt x="3572" y="3376"/>
                  </a:lnTo>
                  <a:lnTo>
                    <a:pt x="3572" y="2772"/>
                  </a:lnTo>
                  <a:lnTo>
                    <a:pt x="3721" y="2772"/>
                  </a:lnTo>
                  <a:lnTo>
                    <a:pt x="3721" y="2573"/>
                  </a:lnTo>
                  <a:lnTo>
                    <a:pt x="3026" y="2573"/>
                  </a:lnTo>
                  <a:lnTo>
                    <a:pt x="3026" y="1963"/>
                  </a:lnTo>
                  <a:lnTo>
                    <a:pt x="2863" y="1963"/>
                  </a:lnTo>
                  <a:lnTo>
                    <a:pt x="3420" y="1210"/>
                  </a:lnTo>
                  <a:lnTo>
                    <a:pt x="3572" y="1210"/>
                  </a:lnTo>
                  <a:close/>
                  <a:moveTo>
                    <a:pt x="1445" y="2573"/>
                  </a:moveTo>
                  <a:lnTo>
                    <a:pt x="1094" y="2573"/>
                  </a:lnTo>
                  <a:lnTo>
                    <a:pt x="1094" y="1963"/>
                  </a:lnTo>
                  <a:lnTo>
                    <a:pt x="964" y="1963"/>
                  </a:lnTo>
                  <a:lnTo>
                    <a:pt x="406" y="1209"/>
                  </a:lnTo>
                  <a:lnTo>
                    <a:pt x="549" y="1209"/>
                  </a:lnTo>
                  <a:lnTo>
                    <a:pt x="549" y="605"/>
                  </a:lnTo>
                  <a:lnTo>
                    <a:pt x="1445" y="605"/>
                  </a:lnTo>
                  <a:close/>
                  <a:moveTo>
                    <a:pt x="2759" y="1963"/>
                  </a:moveTo>
                  <a:lnTo>
                    <a:pt x="2628" y="1963"/>
                  </a:lnTo>
                  <a:lnTo>
                    <a:pt x="2628" y="2573"/>
                  </a:lnTo>
                  <a:lnTo>
                    <a:pt x="2278" y="2573"/>
                  </a:lnTo>
                  <a:lnTo>
                    <a:pt x="2278" y="605"/>
                  </a:lnTo>
                  <a:lnTo>
                    <a:pt x="3174" y="605"/>
                  </a:lnTo>
                  <a:lnTo>
                    <a:pt x="3174" y="1209"/>
                  </a:lnTo>
                  <a:lnTo>
                    <a:pt x="3317" y="120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2"/>
            <p:cNvSpPr/>
            <p:nvPr/>
          </p:nvSpPr>
          <p:spPr>
            <a:xfrm>
              <a:off x="381000" y="2097875"/>
              <a:ext cx="695325" cy="452450"/>
            </a:xfrm>
            <a:custGeom>
              <a:rect b="b" l="l" r="r" t="t"/>
              <a:pathLst>
                <a:path extrusionOk="0" h="18098" w="27813">
                  <a:moveTo>
                    <a:pt x="0" y="0"/>
                  </a:moveTo>
                  <a:cubicBezTo>
                    <a:pt x="1709" y="7676"/>
                    <a:pt x="11876" y="11419"/>
                    <a:pt x="19526" y="13240"/>
                  </a:cubicBezTo>
                  <a:cubicBezTo>
                    <a:pt x="22641" y="13981"/>
                    <a:pt x="27187" y="14958"/>
                    <a:pt x="27813" y="18098"/>
                  </a:cubicBezTo>
                </a:path>
              </a:pathLst>
            </a:custGeom>
            <a:noFill/>
            <a:ln cap="flat" cmpd="sng" w="9525">
              <a:solidFill>
                <a:schemeClr val="accent1"/>
              </a:solidFill>
              <a:prstDash val="solid"/>
              <a:round/>
              <a:headEnd len="med" w="med" type="none"/>
              <a:tailEnd len="med" w="med" type="none"/>
            </a:ln>
          </p:spPr>
        </p:sp>
        <p:sp>
          <p:nvSpPr>
            <p:cNvPr id="803" name="Google Shape;803;p42"/>
            <p:cNvSpPr/>
            <p:nvPr/>
          </p:nvSpPr>
          <p:spPr>
            <a:xfrm>
              <a:off x="378625" y="2107400"/>
              <a:ext cx="1104900" cy="442925"/>
            </a:xfrm>
            <a:custGeom>
              <a:rect b="b" l="l" r="r" t="t"/>
              <a:pathLst>
                <a:path extrusionOk="0" h="17717" w="44196">
                  <a:moveTo>
                    <a:pt x="0" y="0"/>
                  </a:moveTo>
                  <a:cubicBezTo>
                    <a:pt x="9527" y="4773"/>
                    <a:pt x="19474" y="8684"/>
                    <a:pt x="29432" y="12478"/>
                  </a:cubicBezTo>
                  <a:cubicBezTo>
                    <a:pt x="34312" y="14337"/>
                    <a:pt x="39945" y="14684"/>
                    <a:pt x="44196" y="17717"/>
                  </a:cubicBezTo>
                </a:path>
              </a:pathLst>
            </a:custGeom>
            <a:noFill/>
            <a:ln cap="flat" cmpd="sng" w="9525">
              <a:solidFill>
                <a:schemeClr val="accent1"/>
              </a:solidFill>
              <a:prstDash val="solid"/>
              <a:round/>
              <a:headEnd len="med" w="med" type="none"/>
              <a:tailEnd len="med" w="med" type="none"/>
            </a:ln>
          </p:spPr>
        </p:sp>
        <p:sp>
          <p:nvSpPr>
            <p:cNvPr id="804" name="Google Shape;804;p42"/>
            <p:cNvSpPr/>
            <p:nvPr/>
          </p:nvSpPr>
          <p:spPr>
            <a:xfrm>
              <a:off x="871550" y="2121700"/>
              <a:ext cx="188100" cy="461950"/>
            </a:xfrm>
            <a:custGeom>
              <a:rect b="b" l="l" r="r" t="t"/>
              <a:pathLst>
                <a:path extrusionOk="0" h="18478" w="7524">
                  <a:moveTo>
                    <a:pt x="0" y="0"/>
                  </a:moveTo>
                  <a:cubicBezTo>
                    <a:pt x="2974" y="5948"/>
                    <a:pt x="6701" y="11879"/>
                    <a:pt x="7524" y="18478"/>
                  </a:cubicBezTo>
                </a:path>
              </a:pathLst>
            </a:custGeom>
            <a:noFill/>
            <a:ln cap="flat" cmpd="sng" w="9525">
              <a:solidFill>
                <a:schemeClr val="accent1"/>
              </a:solidFill>
              <a:prstDash val="solid"/>
              <a:round/>
              <a:headEnd len="med" w="med" type="none"/>
              <a:tailEnd len="med" w="med" type="none"/>
            </a:ln>
          </p:spPr>
        </p:sp>
        <p:sp>
          <p:nvSpPr>
            <p:cNvPr id="805" name="Google Shape;805;p42"/>
            <p:cNvSpPr/>
            <p:nvPr/>
          </p:nvSpPr>
          <p:spPr>
            <a:xfrm>
              <a:off x="862025" y="2114550"/>
              <a:ext cx="607200" cy="435775"/>
            </a:xfrm>
            <a:custGeom>
              <a:rect b="b" l="l" r="r" t="t"/>
              <a:pathLst>
                <a:path extrusionOk="0" h="17431" w="24288">
                  <a:moveTo>
                    <a:pt x="0" y="0"/>
                  </a:moveTo>
                  <a:cubicBezTo>
                    <a:pt x="6075" y="7900"/>
                    <a:pt x="17248" y="10378"/>
                    <a:pt x="24288" y="17431"/>
                  </a:cubicBezTo>
                </a:path>
              </a:pathLst>
            </a:custGeom>
            <a:noFill/>
            <a:ln cap="flat" cmpd="sng" w="9525">
              <a:solidFill>
                <a:schemeClr val="accent1"/>
              </a:solidFill>
              <a:prstDash val="solid"/>
              <a:round/>
              <a:headEnd len="med" w="med" type="none"/>
              <a:tailEnd len="med" w="med" type="none"/>
            </a:ln>
          </p:spPr>
        </p:sp>
        <p:sp>
          <p:nvSpPr>
            <p:cNvPr id="806" name="Google Shape;806;p42"/>
            <p:cNvSpPr/>
            <p:nvPr/>
          </p:nvSpPr>
          <p:spPr>
            <a:xfrm>
              <a:off x="383375" y="1547825"/>
              <a:ext cx="683425" cy="242875"/>
            </a:xfrm>
            <a:custGeom>
              <a:rect b="b" l="l" r="r" t="t"/>
              <a:pathLst>
                <a:path extrusionOk="0" h="9715" w="27337">
                  <a:moveTo>
                    <a:pt x="0" y="0"/>
                  </a:moveTo>
                  <a:cubicBezTo>
                    <a:pt x="4332" y="8646"/>
                    <a:pt x="19598" y="3916"/>
                    <a:pt x="27337" y="9715"/>
                  </a:cubicBezTo>
                </a:path>
              </a:pathLst>
            </a:custGeom>
            <a:noFill/>
            <a:ln cap="flat" cmpd="sng" w="9525">
              <a:solidFill>
                <a:schemeClr val="accent1"/>
              </a:solidFill>
              <a:prstDash val="solid"/>
              <a:round/>
              <a:headEnd len="med" w="med" type="none"/>
              <a:tailEnd len="med" w="med" type="none"/>
            </a:ln>
          </p:spPr>
        </p:sp>
        <p:sp>
          <p:nvSpPr>
            <p:cNvPr id="807" name="Google Shape;807;p42"/>
            <p:cNvSpPr/>
            <p:nvPr/>
          </p:nvSpPr>
          <p:spPr>
            <a:xfrm>
              <a:off x="871550" y="1552575"/>
              <a:ext cx="195250" cy="230975"/>
            </a:xfrm>
            <a:custGeom>
              <a:rect b="b" l="l" r="r" t="t"/>
              <a:pathLst>
                <a:path extrusionOk="0" h="9239" w="7810">
                  <a:moveTo>
                    <a:pt x="0" y="0"/>
                  </a:moveTo>
                  <a:cubicBezTo>
                    <a:pt x="2850" y="2853"/>
                    <a:pt x="7311" y="5237"/>
                    <a:pt x="7810" y="9239"/>
                  </a:cubicBezTo>
                </a:path>
              </a:pathLst>
            </a:custGeom>
            <a:noFill/>
            <a:ln cap="flat" cmpd="sng" w="9525">
              <a:solidFill>
                <a:schemeClr val="accent1"/>
              </a:solidFill>
              <a:prstDash val="solid"/>
              <a:round/>
              <a:headEnd len="med" w="med" type="none"/>
              <a:tailEnd len="med" w="med" type="none"/>
            </a:ln>
          </p:spPr>
        </p:sp>
        <p:sp>
          <p:nvSpPr>
            <p:cNvPr id="808" name="Google Shape;808;p42"/>
            <p:cNvSpPr/>
            <p:nvPr/>
          </p:nvSpPr>
          <p:spPr>
            <a:xfrm>
              <a:off x="859625" y="1545425"/>
              <a:ext cx="602475" cy="240525"/>
            </a:xfrm>
            <a:custGeom>
              <a:rect b="b" l="l" r="r" t="t"/>
              <a:pathLst>
                <a:path extrusionOk="0" h="9621" w="24099">
                  <a:moveTo>
                    <a:pt x="0" y="0"/>
                  </a:moveTo>
                  <a:cubicBezTo>
                    <a:pt x="6116" y="6116"/>
                    <a:pt x="19510" y="2289"/>
                    <a:pt x="24099" y="9621"/>
                  </a:cubicBezTo>
                </a:path>
              </a:pathLst>
            </a:custGeom>
            <a:noFill/>
            <a:ln cap="flat" cmpd="sng" w="9525">
              <a:solidFill>
                <a:schemeClr val="accent1"/>
              </a:solidFill>
              <a:prstDash val="solid"/>
              <a:round/>
              <a:headEnd len="med" w="med" type="none"/>
              <a:tailEnd len="med" w="med" type="none"/>
            </a:ln>
          </p:spPr>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4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Bar graph</a:t>
            </a:r>
            <a:endParaRPr/>
          </a:p>
        </p:txBody>
      </p:sp>
      <p:sp>
        <p:nvSpPr>
          <p:cNvPr id="814" name="Google Shape;814;p43"/>
          <p:cNvSpPr txBox="1"/>
          <p:nvPr/>
        </p:nvSpPr>
        <p:spPr>
          <a:xfrm>
            <a:off x="981900" y="4298975"/>
            <a:ext cx="7180200" cy="30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b="1" lang="en" sz="1000" u="sng">
                <a:solidFill>
                  <a:schemeClr val="dk1"/>
                </a:solidFill>
                <a:latin typeface="Mulish"/>
                <a:ea typeface="Mulish"/>
                <a:cs typeface="Mulish"/>
                <a:sym typeface="Mulish"/>
                <a:hlinkClick r:id="rId3">
                  <a:extLst>
                    <a:ext uri="{A12FA001-AC4F-418D-AE19-62706E023703}">
                      <ahyp:hlinkClr val="tx"/>
                    </a:ext>
                  </a:extLst>
                </a:hlinkClick>
              </a:rPr>
              <a:t>For more info, click here</a:t>
            </a:r>
            <a:endParaRPr b="1" sz="1000" u="sng">
              <a:solidFill>
                <a:schemeClr val="dk1"/>
              </a:solidFill>
              <a:latin typeface="Mulish"/>
              <a:ea typeface="Mulish"/>
              <a:cs typeface="Mulish"/>
              <a:sym typeface="Mulish"/>
            </a:endParaRPr>
          </a:p>
        </p:txBody>
      </p:sp>
      <p:sp>
        <p:nvSpPr>
          <p:cNvPr id="815" name="Google Shape;815;p43"/>
          <p:cNvSpPr txBox="1"/>
          <p:nvPr>
            <p:ph idx="4294967295" type="title"/>
          </p:nvPr>
        </p:nvSpPr>
        <p:spPr>
          <a:xfrm>
            <a:off x="944500" y="1547675"/>
            <a:ext cx="1998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lt1"/>
                </a:solidFill>
              </a:rPr>
              <a:t>Period 1</a:t>
            </a:r>
            <a:endParaRPr sz="2100">
              <a:solidFill>
                <a:schemeClr val="lt1"/>
              </a:solidFill>
            </a:endParaRPr>
          </a:p>
        </p:txBody>
      </p:sp>
      <p:sp>
        <p:nvSpPr>
          <p:cNvPr id="816" name="Google Shape;816;p43"/>
          <p:cNvSpPr txBox="1"/>
          <p:nvPr/>
        </p:nvSpPr>
        <p:spPr>
          <a:xfrm>
            <a:off x="944500" y="1934400"/>
            <a:ext cx="19986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ulish"/>
                <a:ea typeface="Mulish"/>
                <a:cs typeface="Mulish"/>
                <a:sym typeface="Mulish"/>
              </a:rPr>
              <a:t>Mercury is the closest planet to the Sun and the smallest of them all </a:t>
            </a:r>
            <a:endParaRPr sz="1200">
              <a:solidFill>
                <a:schemeClr val="dk1"/>
              </a:solidFill>
              <a:latin typeface="Mulish"/>
              <a:ea typeface="Mulish"/>
              <a:cs typeface="Mulish"/>
              <a:sym typeface="Mulish"/>
            </a:endParaRPr>
          </a:p>
        </p:txBody>
      </p:sp>
      <p:sp>
        <p:nvSpPr>
          <p:cNvPr id="817" name="Google Shape;817;p43"/>
          <p:cNvSpPr txBox="1"/>
          <p:nvPr>
            <p:ph idx="4294967295" type="title"/>
          </p:nvPr>
        </p:nvSpPr>
        <p:spPr>
          <a:xfrm>
            <a:off x="944500" y="2881175"/>
            <a:ext cx="1998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lt1"/>
                </a:solidFill>
              </a:rPr>
              <a:t>Period 2</a:t>
            </a:r>
            <a:endParaRPr sz="2100">
              <a:solidFill>
                <a:schemeClr val="lt1"/>
              </a:solidFill>
            </a:endParaRPr>
          </a:p>
        </p:txBody>
      </p:sp>
      <p:sp>
        <p:nvSpPr>
          <p:cNvPr id="818" name="Google Shape;818;p43"/>
          <p:cNvSpPr/>
          <p:nvPr/>
        </p:nvSpPr>
        <p:spPr>
          <a:xfrm>
            <a:off x="713225" y="1656725"/>
            <a:ext cx="239100" cy="239100"/>
          </a:xfrm>
          <a:prstGeom prst="diamond">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3"/>
          <p:cNvSpPr/>
          <p:nvPr/>
        </p:nvSpPr>
        <p:spPr>
          <a:xfrm>
            <a:off x="713225" y="2990225"/>
            <a:ext cx="239100" cy="239100"/>
          </a:xfrm>
          <a:prstGeom prst="diamond">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20" name="Google Shape;820;p43" title="Chart">
            <a:hlinkClick r:id="rId4"/>
          </p:cNvPr>
          <p:cNvPicPr preferRelativeResize="0"/>
          <p:nvPr/>
        </p:nvPicPr>
        <p:blipFill>
          <a:blip r:embed="rId5">
            <a:alphaModFix/>
          </a:blip>
          <a:stretch>
            <a:fillRect/>
          </a:stretch>
        </p:blipFill>
        <p:spPr>
          <a:xfrm>
            <a:off x="3769900" y="1264600"/>
            <a:ext cx="4660875" cy="2881974"/>
          </a:xfrm>
          <a:prstGeom prst="rect">
            <a:avLst/>
          </a:prstGeom>
          <a:noFill/>
          <a:ln>
            <a:noFill/>
          </a:ln>
        </p:spPr>
      </p:pic>
      <p:sp>
        <p:nvSpPr>
          <p:cNvPr id="821" name="Google Shape;821;p43"/>
          <p:cNvSpPr txBox="1"/>
          <p:nvPr/>
        </p:nvSpPr>
        <p:spPr>
          <a:xfrm>
            <a:off x="944500" y="3267900"/>
            <a:ext cx="19986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ulish"/>
                <a:ea typeface="Mulish"/>
                <a:cs typeface="Mulish"/>
                <a:sym typeface="Mulish"/>
              </a:rPr>
              <a:t>Venus has a beautiful name and is the second planet from the Sun</a:t>
            </a:r>
            <a:endParaRPr sz="1200">
              <a:solidFill>
                <a:schemeClr val="dk1"/>
              </a:solidFill>
              <a:latin typeface="Mulish"/>
              <a:ea typeface="Mulish"/>
              <a:cs typeface="Mulish"/>
              <a:sym typeface="Mulish"/>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5" name="Shape 825"/>
        <p:cNvGrpSpPr/>
        <p:nvPr/>
      </p:nvGrpSpPr>
      <p:grpSpPr>
        <a:xfrm>
          <a:off x="0" y="0"/>
          <a:ext cx="0" cy="0"/>
          <a:chOff x="0" y="0"/>
          <a:chExt cx="0" cy="0"/>
        </a:xfrm>
      </p:grpSpPr>
      <p:sp>
        <p:nvSpPr>
          <p:cNvPr id="826" name="Google Shape;826;p4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a:t>
            </a:r>
            <a:endParaRPr/>
          </a:p>
        </p:txBody>
      </p:sp>
      <p:sp>
        <p:nvSpPr>
          <p:cNvPr id="827" name="Google Shape;827;p44"/>
          <p:cNvSpPr txBox="1"/>
          <p:nvPr/>
        </p:nvSpPr>
        <p:spPr>
          <a:xfrm>
            <a:off x="981900" y="4298975"/>
            <a:ext cx="7180200" cy="30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b="1" lang="en" sz="1000" u="sng">
                <a:solidFill>
                  <a:schemeClr val="dk1"/>
                </a:solidFill>
                <a:latin typeface="Mulish"/>
                <a:ea typeface="Mulish"/>
                <a:cs typeface="Mulish"/>
                <a:sym typeface="Mulish"/>
                <a:hlinkClick r:id="rId3">
                  <a:extLst>
                    <a:ext uri="{A12FA001-AC4F-418D-AE19-62706E023703}">
                      <ahyp:hlinkClr val="tx"/>
                    </a:ext>
                  </a:extLst>
                </a:hlinkClick>
              </a:rPr>
              <a:t>For more info, click here</a:t>
            </a:r>
            <a:endParaRPr b="1" sz="1000" u="sng">
              <a:solidFill>
                <a:schemeClr val="dk1"/>
              </a:solidFill>
              <a:latin typeface="Mulish"/>
              <a:ea typeface="Mulish"/>
              <a:cs typeface="Mulish"/>
              <a:sym typeface="Mulish"/>
            </a:endParaRPr>
          </a:p>
        </p:txBody>
      </p:sp>
      <p:pic>
        <p:nvPicPr>
          <p:cNvPr id="828" name="Google Shape;828;p44" title="Gráfico">
            <a:hlinkClick r:id="rId4"/>
          </p:cNvPr>
          <p:cNvPicPr preferRelativeResize="0"/>
          <p:nvPr/>
        </p:nvPicPr>
        <p:blipFill>
          <a:blip r:embed="rId5">
            <a:alphaModFix/>
          </a:blip>
          <a:stretch>
            <a:fillRect/>
          </a:stretch>
        </p:blipFill>
        <p:spPr>
          <a:xfrm>
            <a:off x="713225" y="1264600"/>
            <a:ext cx="4660875" cy="2881974"/>
          </a:xfrm>
          <a:prstGeom prst="rect">
            <a:avLst/>
          </a:prstGeom>
          <a:noFill/>
          <a:ln>
            <a:noFill/>
          </a:ln>
        </p:spPr>
      </p:pic>
      <p:sp>
        <p:nvSpPr>
          <p:cNvPr id="829" name="Google Shape;829;p44"/>
          <p:cNvSpPr txBox="1"/>
          <p:nvPr>
            <p:ph idx="4294967295" type="title"/>
          </p:nvPr>
        </p:nvSpPr>
        <p:spPr>
          <a:xfrm>
            <a:off x="6432175" y="1338050"/>
            <a:ext cx="1998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lt1"/>
                </a:solidFill>
              </a:rPr>
              <a:t>Venus</a:t>
            </a:r>
            <a:endParaRPr sz="2100">
              <a:solidFill>
                <a:schemeClr val="lt1"/>
              </a:solidFill>
            </a:endParaRPr>
          </a:p>
        </p:txBody>
      </p:sp>
      <p:sp>
        <p:nvSpPr>
          <p:cNvPr id="830" name="Google Shape;830;p44"/>
          <p:cNvSpPr/>
          <p:nvPr/>
        </p:nvSpPr>
        <p:spPr>
          <a:xfrm>
            <a:off x="6200900" y="1447100"/>
            <a:ext cx="239100" cy="239100"/>
          </a:xfrm>
          <a:prstGeom prst="diamond">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4"/>
          <p:cNvSpPr txBox="1"/>
          <p:nvPr>
            <p:ph idx="4294967295" type="title"/>
          </p:nvPr>
        </p:nvSpPr>
        <p:spPr>
          <a:xfrm>
            <a:off x="6432175" y="1653925"/>
            <a:ext cx="19986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Mulish"/>
                <a:ea typeface="Mulish"/>
                <a:cs typeface="Mulish"/>
                <a:sym typeface="Mulish"/>
              </a:rPr>
              <a:t>Venus is the second planet from the Sun</a:t>
            </a:r>
            <a:endParaRPr sz="1200">
              <a:latin typeface="Mulish"/>
              <a:ea typeface="Mulish"/>
              <a:cs typeface="Mulish"/>
              <a:sym typeface="Mulish"/>
            </a:endParaRPr>
          </a:p>
        </p:txBody>
      </p:sp>
      <p:sp>
        <p:nvSpPr>
          <p:cNvPr id="832" name="Google Shape;832;p44"/>
          <p:cNvSpPr txBox="1"/>
          <p:nvPr>
            <p:ph idx="4294967295" type="title"/>
          </p:nvPr>
        </p:nvSpPr>
        <p:spPr>
          <a:xfrm>
            <a:off x="6432175" y="2290550"/>
            <a:ext cx="1998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lt1"/>
                </a:solidFill>
              </a:rPr>
              <a:t>Mars</a:t>
            </a:r>
            <a:endParaRPr sz="2100">
              <a:solidFill>
                <a:schemeClr val="lt1"/>
              </a:solidFill>
            </a:endParaRPr>
          </a:p>
        </p:txBody>
      </p:sp>
      <p:sp>
        <p:nvSpPr>
          <p:cNvPr id="833" name="Google Shape;833;p44"/>
          <p:cNvSpPr/>
          <p:nvPr/>
        </p:nvSpPr>
        <p:spPr>
          <a:xfrm>
            <a:off x="6200900" y="2399600"/>
            <a:ext cx="239100" cy="2391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4"/>
          <p:cNvSpPr txBox="1"/>
          <p:nvPr>
            <p:ph idx="4294967295" type="title"/>
          </p:nvPr>
        </p:nvSpPr>
        <p:spPr>
          <a:xfrm>
            <a:off x="6432175" y="2606425"/>
            <a:ext cx="19986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Mulish"/>
                <a:ea typeface="Mulish"/>
                <a:cs typeface="Mulish"/>
                <a:sym typeface="Mulish"/>
              </a:rPr>
              <a:t>Despite being red, Mars is very cold</a:t>
            </a:r>
            <a:endParaRPr sz="1200">
              <a:latin typeface="Mulish"/>
              <a:ea typeface="Mulish"/>
              <a:cs typeface="Mulish"/>
              <a:sym typeface="Mulish"/>
            </a:endParaRPr>
          </a:p>
        </p:txBody>
      </p:sp>
      <p:sp>
        <p:nvSpPr>
          <p:cNvPr id="835" name="Google Shape;835;p44"/>
          <p:cNvSpPr txBox="1"/>
          <p:nvPr>
            <p:ph idx="4294967295" type="title"/>
          </p:nvPr>
        </p:nvSpPr>
        <p:spPr>
          <a:xfrm>
            <a:off x="6432175" y="3243050"/>
            <a:ext cx="1998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lt1"/>
                </a:solidFill>
              </a:rPr>
              <a:t>Jupiter</a:t>
            </a:r>
            <a:endParaRPr sz="2100">
              <a:solidFill>
                <a:schemeClr val="lt1"/>
              </a:solidFill>
            </a:endParaRPr>
          </a:p>
        </p:txBody>
      </p:sp>
      <p:sp>
        <p:nvSpPr>
          <p:cNvPr id="836" name="Google Shape;836;p44"/>
          <p:cNvSpPr/>
          <p:nvPr/>
        </p:nvSpPr>
        <p:spPr>
          <a:xfrm>
            <a:off x="6200900" y="3352100"/>
            <a:ext cx="239100" cy="239100"/>
          </a:xfrm>
          <a:prstGeom prst="diamond">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4"/>
          <p:cNvSpPr txBox="1"/>
          <p:nvPr>
            <p:ph idx="4294967295" type="title"/>
          </p:nvPr>
        </p:nvSpPr>
        <p:spPr>
          <a:xfrm>
            <a:off x="6432175" y="3558925"/>
            <a:ext cx="19986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Mulish"/>
                <a:ea typeface="Mulish"/>
                <a:cs typeface="Mulish"/>
                <a:sym typeface="Mulish"/>
              </a:rPr>
              <a:t>Jupiter was named after a Roman god</a:t>
            </a:r>
            <a:endParaRPr sz="1200">
              <a:latin typeface="Mulish"/>
              <a:ea typeface="Mulish"/>
              <a:cs typeface="Mulish"/>
              <a:sym typeface="Mulish"/>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4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843" name="Google Shape;843;p45"/>
          <p:cNvGraphicFramePr/>
          <p:nvPr/>
        </p:nvGraphicFramePr>
        <p:xfrm>
          <a:off x="719963" y="1179560"/>
          <a:ext cx="3000000" cy="3000000"/>
        </p:xfrm>
        <a:graphic>
          <a:graphicData uri="http://schemas.openxmlformats.org/drawingml/2006/table">
            <a:tbl>
              <a:tblPr>
                <a:noFill/>
                <a:tableStyleId>{04734854-611A-4206-9237-C4F8BF9F5020}</a:tableStyleId>
              </a:tblPr>
              <a:tblGrid>
                <a:gridCol w="1017050"/>
                <a:gridCol w="1114475"/>
                <a:gridCol w="1114475"/>
                <a:gridCol w="1114475"/>
                <a:gridCol w="1114475"/>
                <a:gridCol w="1114475"/>
                <a:gridCol w="1114475"/>
              </a:tblGrid>
              <a:tr h="40492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Goldman"/>
                          <a:ea typeface="Goldman"/>
                          <a:cs typeface="Goldman"/>
                          <a:sym typeface="Goldman"/>
                        </a:rPr>
                        <a:t>Team A</a:t>
                      </a:r>
                      <a:endParaRPr sz="18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Goldman"/>
                          <a:ea typeface="Goldman"/>
                          <a:cs typeface="Goldman"/>
                          <a:sym typeface="Goldman"/>
                        </a:rPr>
                        <a:t>Team B</a:t>
                      </a:r>
                      <a:endParaRPr sz="18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800">
                          <a:solidFill>
                            <a:schemeClr val="lt1"/>
                          </a:solidFill>
                          <a:latin typeface="Goldman"/>
                          <a:ea typeface="Goldman"/>
                          <a:cs typeface="Goldman"/>
                          <a:sym typeface="Goldman"/>
                        </a:rPr>
                        <a:t>Team C</a:t>
                      </a:r>
                      <a:endParaRPr sz="18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Goldman"/>
                          <a:ea typeface="Goldman"/>
                          <a:cs typeface="Goldman"/>
                          <a:sym typeface="Goldman"/>
                        </a:rPr>
                        <a:t>Team D</a:t>
                      </a:r>
                      <a:endParaRPr sz="18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Goldman"/>
                          <a:ea typeface="Goldman"/>
                          <a:cs typeface="Goldman"/>
                          <a:sym typeface="Goldman"/>
                        </a:rPr>
                        <a:t>Team E</a:t>
                      </a:r>
                      <a:endParaRPr sz="18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Goldman"/>
                          <a:ea typeface="Goldman"/>
                          <a:cs typeface="Goldman"/>
                          <a:sym typeface="Goldman"/>
                        </a:rPr>
                        <a:t>Team F</a:t>
                      </a:r>
                      <a:endParaRPr sz="18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lt1"/>
                          </a:solidFill>
                          <a:latin typeface="Goldman"/>
                          <a:ea typeface="Goldman"/>
                          <a:cs typeface="Goldman"/>
                          <a:sym typeface="Goldman"/>
                        </a:rPr>
                        <a:t>Mercury</a:t>
                      </a:r>
                      <a:endParaRPr>
                        <a:solidFill>
                          <a:schemeClr val="lt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lt1"/>
                          </a:solidFill>
                          <a:latin typeface="Goldman"/>
                          <a:ea typeface="Goldman"/>
                          <a:cs typeface="Goldman"/>
                          <a:sym typeface="Goldman"/>
                        </a:rPr>
                        <a:t>Mars</a:t>
                      </a:r>
                      <a:endParaRPr>
                        <a:solidFill>
                          <a:schemeClr val="lt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lt1"/>
                          </a:solidFill>
                          <a:latin typeface="Goldman"/>
                          <a:ea typeface="Goldman"/>
                          <a:cs typeface="Goldman"/>
                          <a:sym typeface="Goldman"/>
                        </a:rPr>
                        <a:t>Saturn</a:t>
                      </a:r>
                      <a:endParaRPr>
                        <a:solidFill>
                          <a:schemeClr val="lt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lt1"/>
                          </a:solidFill>
                          <a:latin typeface="Goldman"/>
                          <a:ea typeface="Goldman"/>
                          <a:cs typeface="Goldman"/>
                          <a:sym typeface="Goldman"/>
                        </a:rPr>
                        <a:t>Venus</a:t>
                      </a:r>
                      <a:endParaRPr>
                        <a:solidFill>
                          <a:schemeClr val="lt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lt1"/>
                          </a:solidFill>
                          <a:latin typeface="Goldman"/>
                          <a:ea typeface="Goldman"/>
                          <a:cs typeface="Goldman"/>
                          <a:sym typeface="Goldman"/>
                        </a:rPr>
                        <a:t>Jupiter</a:t>
                      </a:r>
                      <a:endParaRPr>
                        <a:solidFill>
                          <a:schemeClr val="lt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lt1"/>
                          </a:solidFill>
                          <a:latin typeface="Goldman"/>
                          <a:ea typeface="Goldman"/>
                          <a:cs typeface="Goldman"/>
                          <a:sym typeface="Goldman"/>
                        </a:rPr>
                        <a:t>Earth</a:t>
                      </a:r>
                      <a:endParaRPr>
                        <a:solidFill>
                          <a:schemeClr val="lt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lang="en">
                          <a:solidFill>
                            <a:schemeClr val="lt1"/>
                          </a:solidFill>
                          <a:latin typeface="Goldman"/>
                          <a:ea typeface="Goldman"/>
                          <a:cs typeface="Goldman"/>
                          <a:sym typeface="Goldman"/>
                        </a:rPr>
                        <a:t>Moon</a:t>
                      </a:r>
                      <a:endParaRPr>
                        <a:solidFill>
                          <a:schemeClr val="lt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Mulish"/>
                          <a:ea typeface="Mulish"/>
                          <a:cs typeface="Mulish"/>
                          <a:sym typeface="Mulish"/>
                        </a:rPr>
                        <a:t>XX</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4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849" name="Google Shape;849;p46"/>
          <p:cNvSpPr txBox="1"/>
          <p:nvPr/>
        </p:nvSpPr>
        <p:spPr>
          <a:xfrm flipH="1">
            <a:off x="719612" y="2099175"/>
            <a:ext cx="1533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Mercury</a:t>
            </a:r>
            <a:endParaRPr sz="2100">
              <a:solidFill>
                <a:schemeClr val="lt1"/>
              </a:solidFill>
              <a:latin typeface="Goldman"/>
              <a:ea typeface="Goldman"/>
              <a:cs typeface="Goldman"/>
              <a:sym typeface="Goldman"/>
            </a:endParaRPr>
          </a:p>
        </p:txBody>
      </p:sp>
      <p:sp>
        <p:nvSpPr>
          <p:cNvPr id="850" name="Google Shape;850;p46"/>
          <p:cNvSpPr txBox="1"/>
          <p:nvPr/>
        </p:nvSpPr>
        <p:spPr>
          <a:xfrm flipH="1">
            <a:off x="719612" y="1606957"/>
            <a:ext cx="1533300" cy="502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lish"/>
                <a:ea typeface="Mulish"/>
                <a:cs typeface="Mulish"/>
                <a:sym typeface="Mulish"/>
              </a:rPr>
              <a:t>Mercury is a very  small planet</a:t>
            </a:r>
            <a:endParaRPr sz="1200">
              <a:solidFill>
                <a:schemeClr val="dk1"/>
              </a:solidFill>
              <a:latin typeface="Mulish"/>
              <a:ea typeface="Mulish"/>
              <a:cs typeface="Mulish"/>
              <a:sym typeface="Mulish"/>
            </a:endParaRPr>
          </a:p>
        </p:txBody>
      </p:sp>
      <p:sp>
        <p:nvSpPr>
          <p:cNvPr id="851" name="Google Shape;851;p46"/>
          <p:cNvSpPr txBox="1"/>
          <p:nvPr/>
        </p:nvSpPr>
        <p:spPr>
          <a:xfrm flipH="1">
            <a:off x="6853150" y="3287900"/>
            <a:ext cx="15333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Saturn</a:t>
            </a:r>
            <a:endParaRPr sz="2100">
              <a:solidFill>
                <a:schemeClr val="lt1"/>
              </a:solidFill>
              <a:latin typeface="Goldman"/>
              <a:ea typeface="Goldman"/>
              <a:cs typeface="Goldman"/>
              <a:sym typeface="Goldman"/>
            </a:endParaRPr>
          </a:p>
        </p:txBody>
      </p:sp>
      <p:sp>
        <p:nvSpPr>
          <p:cNvPr id="852" name="Google Shape;852;p46"/>
          <p:cNvSpPr txBox="1"/>
          <p:nvPr/>
        </p:nvSpPr>
        <p:spPr>
          <a:xfrm flipH="1">
            <a:off x="6853150" y="3745095"/>
            <a:ext cx="1533300" cy="5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lish"/>
                <a:ea typeface="Mulish"/>
                <a:cs typeface="Mulish"/>
                <a:sym typeface="Mulish"/>
              </a:rPr>
              <a:t>Saturn has beautiful rings</a:t>
            </a:r>
            <a:endParaRPr sz="1200">
              <a:solidFill>
                <a:schemeClr val="dk1"/>
              </a:solidFill>
              <a:latin typeface="Mulish"/>
              <a:ea typeface="Mulish"/>
              <a:cs typeface="Mulish"/>
              <a:sym typeface="Mulish"/>
            </a:endParaRPr>
          </a:p>
        </p:txBody>
      </p:sp>
      <p:sp>
        <p:nvSpPr>
          <p:cNvPr id="853" name="Google Shape;853;p46"/>
          <p:cNvSpPr txBox="1"/>
          <p:nvPr/>
        </p:nvSpPr>
        <p:spPr>
          <a:xfrm flipH="1">
            <a:off x="2764150" y="3287900"/>
            <a:ext cx="1533300" cy="457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Jupiter</a:t>
            </a:r>
            <a:endParaRPr sz="2100">
              <a:solidFill>
                <a:schemeClr val="lt1"/>
              </a:solidFill>
              <a:latin typeface="Goldman"/>
              <a:ea typeface="Goldman"/>
              <a:cs typeface="Goldman"/>
              <a:sym typeface="Goldman"/>
            </a:endParaRPr>
          </a:p>
        </p:txBody>
      </p:sp>
      <p:sp>
        <p:nvSpPr>
          <p:cNvPr id="854" name="Google Shape;854;p46"/>
          <p:cNvSpPr txBox="1"/>
          <p:nvPr/>
        </p:nvSpPr>
        <p:spPr>
          <a:xfrm flipH="1">
            <a:off x="2764125" y="3745095"/>
            <a:ext cx="1533300" cy="5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lish"/>
                <a:ea typeface="Mulish"/>
                <a:cs typeface="Mulish"/>
                <a:sym typeface="Mulish"/>
              </a:rPr>
              <a:t>Jupiter is a huge gas giant</a:t>
            </a:r>
            <a:endParaRPr sz="1200">
              <a:solidFill>
                <a:schemeClr val="dk1"/>
              </a:solidFill>
              <a:latin typeface="Mulish"/>
              <a:ea typeface="Mulish"/>
              <a:cs typeface="Mulish"/>
              <a:sym typeface="Mulish"/>
            </a:endParaRPr>
          </a:p>
        </p:txBody>
      </p:sp>
      <p:sp>
        <p:nvSpPr>
          <p:cNvPr id="855" name="Google Shape;855;p46"/>
          <p:cNvSpPr txBox="1"/>
          <p:nvPr/>
        </p:nvSpPr>
        <p:spPr>
          <a:xfrm flipH="1">
            <a:off x="4808650" y="2099175"/>
            <a:ext cx="15333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Mars</a:t>
            </a:r>
            <a:endParaRPr sz="2100">
              <a:solidFill>
                <a:schemeClr val="lt1"/>
              </a:solidFill>
              <a:latin typeface="Goldman"/>
              <a:ea typeface="Goldman"/>
              <a:cs typeface="Goldman"/>
              <a:sym typeface="Goldman"/>
            </a:endParaRPr>
          </a:p>
        </p:txBody>
      </p:sp>
      <p:sp>
        <p:nvSpPr>
          <p:cNvPr id="856" name="Google Shape;856;p46"/>
          <p:cNvSpPr txBox="1"/>
          <p:nvPr/>
        </p:nvSpPr>
        <p:spPr>
          <a:xfrm flipH="1">
            <a:off x="4808637" y="1606954"/>
            <a:ext cx="1533300" cy="502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lish"/>
                <a:ea typeface="Mulish"/>
                <a:cs typeface="Mulish"/>
                <a:sym typeface="Mulish"/>
              </a:rPr>
              <a:t>Mars is full of iron oxide dust</a:t>
            </a:r>
            <a:endParaRPr sz="1200">
              <a:solidFill>
                <a:schemeClr val="dk1"/>
              </a:solidFill>
              <a:latin typeface="Mulish"/>
              <a:ea typeface="Mulish"/>
              <a:cs typeface="Mulish"/>
              <a:sym typeface="Mulish"/>
            </a:endParaRPr>
          </a:p>
        </p:txBody>
      </p:sp>
      <p:sp>
        <p:nvSpPr>
          <p:cNvPr id="857" name="Google Shape;857;p46"/>
          <p:cNvSpPr txBox="1"/>
          <p:nvPr/>
        </p:nvSpPr>
        <p:spPr>
          <a:xfrm flipH="1">
            <a:off x="1074812" y="2693538"/>
            <a:ext cx="8229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Goldman"/>
                <a:ea typeface="Goldman"/>
                <a:cs typeface="Goldman"/>
                <a:sym typeface="Goldman"/>
              </a:rPr>
              <a:t>01</a:t>
            </a:r>
            <a:endParaRPr sz="3000">
              <a:solidFill>
                <a:schemeClr val="dk1"/>
              </a:solidFill>
              <a:latin typeface="Goldman"/>
              <a:ea typeface="Goldman"/>
              <a:cs typeface="Goldman"/>
              <a:sym typeface="Goldman"/>
            </a:endParaRPr>
          </a:p>
        </p:txBody>
      </p:sp>
      <p:sp>
        <p:nvSpPr>
          <p:cNvPr id="858" name="Google Shape;858;p46"/>
          <p:cNvSpPr txBox="1"/>
          <p:nvPr/>
        </p:nvSpPr>
        <p:spPr>
          <a:xfrm flipH="1">
            <a:off x="7208350" y="2693538"/>
            <a:ext cx="8229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Goldman"/>
                <a:ea typeface="Goldman"/>
                <a:cs typeface="Goldman"/>
                <a:sym typeface="Goldman"/>
              </a:rPr>
              <a:t>04</a:t>
            </a:r>
            <a:endParaRPr sz="3000">
              <a:solidFill>
                <a:schemeClr val="dk1"/>
              </a:solidFill>
              <a:latin typeface="Goldman"/>
              <a:ea typeface="Goldman"/>
              <a:cs typeface="Goldman"/>
              <a:sym typeface="Goldman"/>
            </a:endParaRPr>
          </a:p>
        </p:txBody>
      </p:sp>
      <p:sp>
        <p:nvSpPr>
          <p:cNvPr id="859" name="Google Shape;859;p46"/>
          <p:cNvSpPr txBox="1"/>
          <p:nvPr/>
        </p:nvSpPr>
        <p:spPr>
          <a:xfrm flipH="1">
            <a:off x="3119350" y="2693538"/>
            <a:ext cx="8229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Goldman"/>
                <a:ea typeface="Goldman"/>
                <a:cs typeface="Goldman"/>
                <a:sym typeface="Goldman"/>
              </a:rPr>
              <a:t>02</a:t>
            </a:r>
            <a:endParaRPr sz="3000">
              <a:solidFill>
                <a:schemeClr val="dk1"/>
              </a:solidFill>
              <a:latin typeface="Goldman"/>
              <a:ea typeface="Goldman"/>
              <a:cs typeface="Goldman"/>
              <a:sym typeface="Goldman"/>
            </a:endParaRPr>
          </a:p>
        </p:txBody>
      </p:sp>
      <p:sp>
        <p:nvSpPr>
          <p:cNvPr id="860" name="Google Shape;860;p46"/>
          <p:cNvSpPr txBox="1"/>
          <p:nvPr/>
        </p:nvSpPr>
        <p:spPr>
          <a:xfrm flipH="1">
            <a:off x="5163850" y="2693538"/>
            <a:ext cx="8229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Goldman"/>
                <a:ea typeface="Goldman"/>
                <a:cs typeface="Goldman"/>
                <a:sym typeface="Goldman"/>
              </a:rPr>
              <a:t>03</a:t>
            </a:r>
            <a:endParaRPr sz="3000">
              <a:solidFill>
                <a:schemeClr val="dk1"/>
              </a:solidFill>
              <a:latin typeface="Goldman"/>
              <a:ea typeface="Goldman"/>
              <a:cs typeface="Goldman"/>
              <a:sym typeface="Goldman"/>
            </a:endParaRPr>
          </a:p>
        </p:txBody>
      </p:sp>
      <p:cxnSp>
        <p:nvCxnSpPr>
          <p:cNvPr id="861" name="Google Shape;861;p46"/>
          <p:cNvCxnSpPr>
            <a:stCxn id="857" idx="0"/>
            <a:endCxn id="849" idx="2"/>
          </p:cNvCxnSpPr>
          <p:nvPr/>
        </p:nvCxnSpPr>
        <p:spPr>
          <a:xfrm rot="10800000">
            <a:off x="1486262" y="2556438"/>
            <a:ext cx="0" cy="137100"/>
          </a:xfrm>
          <a:prstGeom prst="straightConnector1">
            <a:avLst/>
          </a:prstGeom>
          <a:noFill/>
          <a:ln cap="flat" cmpd="sng" w="9525">
            <a:solidFill>
              <a:schemeClr val="dk1"/>
            </a:solidFill>
            <a:prstDash val="solid"/>
            <a:round/>
            <a:headEnd len="med" w="med" type="none"/>
            <a:tailEnd len="med" w="med" type="none"/>
          </a:ln>
        </p:spPr>
      </p:cxnSp>
      <p:cxnSp>
        <p:nvCxnSpPr>
          <p:cNvPr id="862" name="Google Shape;862;p46"/>
          <p:cNvCxnSpPr>
            <a:stCxn id="860" idx="0"/>
            <a:endCxn id="855" idx="2"/>
          </p:cNvCxnSpPr>
          <p:nvPr/>
        </p:nvCxnSpPr>
        <p:spPr>
          <a:xfrm rot="10800000">
            <a:off x="5575300" y="2556438"/>
            <a:ext cx="0" cy="137100"/>
          </a:xfrm>
          <a:prstGeom prst="straightConnector1">
            <a:avLst/>
          </a:prstGeom>
          <a:noFill/>
          <a:ln cap="flat" cmpd="sng" w="9525">
            <a:solidFill>
              <a:schemeClr val="dk1"/>
            </a:solidFill>
            <a:prstDash val="solid"/>
            <a:round/>
            <a:headEnd len="med" w="med" type="none"/>
            <a:tailEnd len="med" w="med" type="none"/>
          </a:ln>
        </p:spPr>
      </p:cxnSp>
      <p:cxnSp>
        <p:nvCxnSpPr>
          <p:cNvPr id="863" name="Google Shape;863;p46"/>
          <p:cNvCxnSpPr>
            <a:stCxn id="857" idx="1"/>
            <a:endCxn id="853" idx="3"/>
          </p:cNvCxnSpPr>
          <p:nvPr/>
        </p:nvCxnSpPr>
        <p:spPr>
          <a:xfrm>
            <a:off x="1897712" y="2922138"/>
            <a:ext cx="866400" cy="594300"/>
          </a:xfrm>
          <a:prstGeom prst="curvedConnector3">
            <a:avLst>
              <a:gd fmla="val 50002" name="adj1"/>
            </a:avLst>
          </a:prstGeom>
          <a:noFill/>
          <a:ln cap="flat" cmpd="sng" w="9525">
            <a:solidFill>
              <a:schemeClr val="dk1"/>
            </a:solidFill>
            <a:prstDash val="solid"/>
            <a:round/>
            <a:headEnd len="med" w="med" type="none"/>
            <a:tailEnd len="med" w="med" type="none"/>
          </a:ln>
        </p:spPr>
      </p:cxnSp>
      <p:cxnSp>
        <p:nvCxnSpPr>
          <p:cNvPr id="864" name="Google Shape;864;p46"/>
          <p:cNvCxnSpPr>
            <a:stCxn id="853" idx="1"/>
            <a:endCxn id="860" idx="3"/>
          </p:cNvCxnSpPr>
          <p:nvPr/>
        </p:nvCxnSpPr>
        <p:spPr>
          <a:xfrm flipH="1" rot="10800000">
            <a:off x="4297450" y="2922200"/>
            <a:ext cx="866400" cy="594300"/>
          </a:xfrm>
          <a:prstGeom prst="curvedConnector3">
            <a:avLst>
              <a:gd fmla="val 50000" name="adj1"/>
            </a:avLst>
          </a:prstGeom>
          <a:noFill/>
          <a:ln cap="flat" cmpd="sng" w="9525">
            <a:solidFill>
              <a:schemeClr val="dk1"/>
            </a:solidFill>
            <a:prstDash val="solid"/>
            <a:round/>
            <a:headEnd len="med" w="med" type="none"/>
            <a:tailEnd len="med" w="med" type="none"/>
          </a:ln>
        </p:spPr>
      </p:cxnSp>
      <p:cxnSp>
        <p:nvCxnSpPr>
          <p:cNvPr id="865" name="Google Shape;865;p46"/>
          <p:cNvCxnSpPr>
            <a:stCxn id="860" idx="1"/>
            <a:endCxn id="851" idx="3"/>
          </p:cNvCxnSpPr>
          <p:nvPr/>
        </p:nvCxnSpPr>
        <p:spPr>
          <a:xfrm>
            <a:off x="5986750" y="2922138"/>
            <a:ext cx="866400" cy="594300"/>
          </a:xfrm>
          <a:prstGeom prst="curvedConnector3">
            <a:avLst>
              <a:gd fmla="val 50000" name="adj1"/>
            </a:avLst>
          </a:prstGeom>
          <a:noFill/>
          <a:ln cap="flat" cmpd="sng" w="9525">
            <a:solidFill>
              <a:schemeClr val="dk1"/>
            </a:solidFill>
            <a:prstDash val="solid"/>
            <a:round/>
            <a:headEnd len="med" w="med" type="none"/>
            <a:tailEnd len="med" w="med" type="none"/>
          </a:ln>
        </p:spPr>
      </p:cxnSp>
      <p:sp>
        <p:nvSpPr>
          <p:cNvPr id="866" name="Google Shape;866;p46"/>
          <p:cNvSpPr/>
          <p:nvPr/>
        </p:nvSpPr>
        <p:spPr>
          <a:xfrm>
            <a:off x="1043162" y="335585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 name="Google Shape;867;p46"/>
          <p:cNvCxnSpPr>
            <a:stCxn id="859" idx="2"/>
            <a:endCxn id="853" idx="0"/>
          </p:cNvCxnSpPr>
          <p:nvPr/>
        </p:nvCxnSpPr>
        <p:spPr>
          <a:xfrm>
            <a:off x="3530800" y="3150738"/>
            <a:ext cx="0" cy="137100"/>
          </a:xfrm>
          <a:prstGeom prst="straightConnector1">
            <a:avLst/>
          </a:prstGeom>
          <a:noFill/>
          <a:ln cap="flat" cmpd="sng" w="9525">
            <a:solidFill>
              <a:schemeClr val="dk1"/>
            </a:solidFill>
            <a:prstDash val="solid"/>
            <a:round/>
            <a:headEnd len="med" w="med" type="none"/>
            <a:tailEnd len="med" w="med" type="none"/>
          </a:ln>
        </p:spPr>
      </p:cxnSp>
      <p:cxnSp>
        <p:nvCxnSpPr>
          <p:cNvPr id="868" name="Google Shape;868;p46"/>
          <p:cNvCxnSpPr>
            <a:stCxn id="858" idx="2"/>
            <a:endCxn id="851" idx="0"/>
          </p:cNvCxnSpPr>
          <p:nvPr/>
        </p:nvCxnSpPr>
        <p:spPr>
          <a:xfrm>
            <a:off x="7619800" y="3150738"/>
            <a:ext cx="0" cy="137100"/>
          </a:xfrm>
          <a:prstGeom prst="straightConnector1">
            <a:avLst/>
          </a:prstGeom>
          <a:noFill/>
          <a:ln cap="flat" cmpd="sng" w="9525">
            <a:solidFill>
              <a:schemeClr val="dk1"/>
            </a:solidFill>
            <a:prstDash val="solid"/>
            <a:round/>
            <a:headEnd len="med" w="med" type="none"/>
            <a:tailEnd len="med" w="med" type="none"/>
          </a:ln>
        </p:spPr>
      </p:cxnSp>
      <p:sp>
        <p:nvSpPr>
          <p:cNvPr id="869" name="Google Shape;869;p46"/>
          <p:cNvSpPr/>
          <p:nvPr/>
        </p:nvSpPr>
        <p:spPr>
          <a:xfrm>
            <a:off x="3087700" y="1603525"/>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6"/>
          <p:cNvSpPr/>
          <p:nvPr/>
        </p:nvSpPr>
        <p:spPr>
          <a:xfrm>
            <a:off x="5132200" y="335585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6"/>
          <p:cNvSpPr/>
          <p:nvPr/>
        </p:nvSpPr>
        <p:spPr>
          <a:xfrm>
            <a:off x="7176700" y="1603525"/>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6"/>
          <p:cNvSpPr/>
          <p:nvPr/>
        </p:nvSpPr>
        <p:spPr>
          <a:xfrm>
            <a:off x="1275789" y="3596210"/>
            <a:ext cx="420905" cy="405495"/>
          </a:xfrm>
          <a:custGeom>
            <a:rect b="b" l="l" r="r" t="t"/>
            <a:pathLst>
              <a:path extrusionOk="0" h="11762" w="12209">
                <a:moveTo>
                  <a:pt x="3620" y="718"/>
                </a:moveTo>
                <a:lnTo>
                  <a:pt x="3620" y="2473"/>
                </a:lnTo>
                <a:lnTo>
                  <a:pt x="1250" y="2473"/>
                </a:lnTo>
                <a:lnTo>
                  <a:pt x="1411" y="718"/>
                </a:lnTo>
                <a:close/>
                <a:moveTo>
                  <a:pt x="7864" y="718"/>
                </a:moveTo>
                <a:lnTo>
                  <a:pt x="7864" y="2473"/>
                </a:lnTo>
                <a:lnTo>
                  <a:pt x="4336" y="2473"/>
                </a:lnTo>
                <a:lnTo>
                  <a:pt x="4336" y="718"/>
                </a:lnTo>
                <a:close/>
                <a:moveTo>
                  <a:pt x="10798" y="718"/>
                </a:moveTo>
                <a:lnTo>
                  <a:pt x="10959" y="2473"/>
                </a:lnTo>
                <a:lnTo>
                  <a:pt x="8582" y="2473"/>
                </a:lnTo>
                <a:lnTo>
                  <a:pt x="8582" y="718"/>
                </a:lnTo>
                <a:close/>
                <a:moveTo>
                  <a:pt x="3619" y="3190"/>
                </a:moveTo>
                <a:lnTo>
                  <a:pt x="3619" y="5051"/>
                </a:lnTo>
                <a:lnTo>
                  <a:pt x="1013" y="5051"/>
                </a:lnTo>
                <a:lnTo>
                  <a:pt x="1184" y="3190"/>
                </a:lnTo>
                <a:close/>
                <a:moveTo>
                  <a:pt x="7864" y="3190"/>
                </a:moveTo>
                <a:lnTo>
                  <a:pt x="7864" y="5051"/>
                </a:lnTo>
                <a:lnTo>
                  <a:pt x="4336" y="5051"/>
                </a:lnTo>
                <a:lnTo>
                  <a:pt x="4336" y="3190"/>
                </a:lnTo>
                <a:close/>
                <a:moveTo>
                  <a:pt x="11025" y="3190"/>
                </a:moveTo>
                <a:lnTo>
                  <a:pt x="11195" y="5051"/>
                </a:lnTo>
                <a:lnTo>
                  <a:pt x="8582" y="5051"/>
                </a:lnTo>
                <a:lnTo>
                  <a:pt x="8582" y="3190"/>
                </a:lnTo>
                <a:close/>
                <a:moveTo>
                  <a:pt x="3620" y="5767"/>
                </a:moveTo>
                <a:lnTo>
                  <a:pt x="3620" y="7522"/>
                </a:lnTo>
                <a:lnTo>
                  <a:pt x="786" y="7522"/>
                </a:lnTo>
                <a:lnTo>
                  <a:pt x="948" y="5767"/>
                </a:lnTo>
                <a:close/>
                <a:moveTo>
                  <a:pt x="7864" y="5767"/>
                </a:moveTo>
                <a:lnTo>
                  <a:pt x="7864" y="7522"/>
                </a:lnTo>
                <a:lnTo>
                  <a:pt x="4336" y="7522"/>
                </a:lnTo>
                <a:lnTo>
                  <a:pt x="4336" y="5767"/>
                </a:lnTo>
                <a:close/>
                <a:moveTo>
                  <a:pt x="11262" y="5767"/>
                </a:moveTo>
                <a:lnTo>
                  <a:pt x="11424" y="7522"/>
                </a:lnTo>
                <a:lnTo>
                  <a:pt x="8582" y="7522"/>
                </a:lnTo>
                <a:lnTo>
                  <a:pt x="8582" y="5767"/>
                </a:lnTo>
                <a:close/>
                <a:moveTo>
                  <a:pt x="6840" y="8239"/>
                </a:moveTo>
                <a:lnTo>
                  <a:pt x="6840" y="9410"/>
                </a:lnTo>
                <a:lnTo>
                  <a:pt x="5369" y="9410"/>
                </a:lnTo>
                <a:lnTo>
                  <a:pt x="5369" y="8239"/>
                </a:lnTo>
                <a:close/>
                <a:moveTo>
                  <a:pt x="8472" y="10126"/>
                </a:moveTo>
                <a:cubicBezTo>
                  <a:pt x="8650" y="10126"/>
                  <a:pt x="8795" y="10271"/>
                  <a:pt x="8795" y="10450"/>
                </a:cubicBezTo>
                <a:lnTo>
                  <a:pt x="8795" y="11045"/>
                </a:lnTo>
                <a:lnTo>
                  <a:pt x="3414" y="11045"/>
                </a:lnTo>
                <a:lnTo>
                  <a:pt x="3414" y="10450"/>
                </a:lnTo>
                <a:cubicBezTo>
                  <a:pt x="3414" y="10272"/>
                  <a:pt x="3558" y="10126"/>
                  <a:pt x="3737" y="10126"/>
                </a:cubicBezTo>
                <a:close/>
                <a:moveTo>
                  <a:pt x="758" y="1"/>
                </a:moveTo>
                <a:lnTo>
                  <a:pt x="0" y="8239"/>
                </a:lnTo>
                <a:lnTo>
                  <a:pt x="4652" y="8239"/>
                </a:lnTo>
                <a:lnTo>
                  <a:pt x="4652" y="9410"/>
                </a:lnTo>
                <a:lnTo>
                  <a:pt x="3737" y="9410"/>
                </a:lnTo>
                <a:cubicBezTo>
                  <a:pt x="3164" y="9410"/>
                  <a:pt x="2696" y="9877"/>
                  <a:pt x="2696" y="10450"/>
                </a:cubicBezTo>
                <a:lnTo>
                  <a:pt x="2696" y="11045"/>
                </a:lnTo>
                <a:lnTo>
                  <a:pt x="2329" y="11045"/>
                </a:lnTo>
                <a:lnTo>
                  <a:pt x="2329" y="11762"/>
                </a:lnTo>
                <a:lnTo>
                  <a:pt x="9880" y="11762"/>
                </a:lnTo>
                <a:lnTo>
                  <a:pt x="9880" y="11045"/>
                </a:lnTo>
                <a:lnTo>
                  <a:pt x="9513" y="11045"/>
                </a:lnTo>
                <a:lnTo>
                  <a:pt x="9513" y="10450"/>
                </a:lnTo>
                <a:cubicBezTo>
                  <a:pt x="9513" y="9877"/>
                  <a:pt x="9045" y="9410"/>
                  <a:pt x="8472" y="9410"/>
                </a:cubicBezTo>
                <a:lnTo>
                  <a:pt x="7557" y="9410"/>
                </a:lnTo>
                <a:lnTo>
                  <a:pt x="7557" y="8239"/>
                </a:lnTo>
                <a:lnTo>
                  <a:pt x="12209" y="8239"/>
                </a:lnTo>
                <a:lnTo>
                  <a:pt x="1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6"/>
          <p:cNvSpPr/>
          <p:nvPr/>
        </p:nvSpPr>
        <p:spPr>
          <a:xfrm>
            <a:off x="3334620" y="1836138"/>
            <a:ext cx="392360" cy="420974"/>
          </a:xfrm>
          <a:custGeom>
            <a:rect b="b" l="l" r="r" t="t"/>
            <a:pathLst>
              <a:path extrusionOk="0" h="12211" w="11381">
                <a:moveTo>
                  <a:pt x="5242" y="717"/>
                </a:moveTo>
                <a:cubicBezTo>
                  <a:pt x="6751" y="717"/>
                  <a:pt x="8020" y="1797"/>
                  <a:pt x="8260" y="3286"/>
                </a:cubicBezTo>
                <a:lnTo>
                  <a:pt x="8308" y="3587"/>
                </a:lnTo>
                <a:lnTo>
                  <a:pt x="8898" y="3587"/>
                </a:lnTo>
                <a:cubicBezTo>
                  <a:pt x="9872" y="3587"/>
                  <a:pt x="10664" y="4379"/>
                  <a:pt x="10664" y="5353"/>
                </a:cubicBezTo>
                <a:cubicBezTo>
                  <a:pt x="10664" y="6327"/>
                  <a:pt x="9872" y="7119"/>
                  <a:pt x="8898" y="7119"/>
                </a:cubicBezTo>
                <a:lnTo>
                  <a:pt x="2482" y="7119"/>
                </a:lnTo>
                <a:cubicBezTo>
                  <a:pt x="1508" y="7119"/>
                  <a:pt x="716" y="6327"/>
                  <a:pt x="716" y="5353"/>
                </a:cubicBezTo>
                <a:cubicBezTo>
                  <a:pt x="716" y="4572"/>
                  <a:pt x="1217" y="3894"/>
                  <a:pt x="1962" y="3665"/>
                </a:cubicBezTo>
                <a:lnTo>
                  <a:pt x="2181" y="3597"/>
                </a:lnTo>
                <a:lnTo>
                  <a:pt x="2212" y="3369"/>
                </a:lnTo>
                <a:cubicBezTo>
                  <a:pt x="2411" y="1857"/>
                  <a:pt x="3714" y="717"/>
                  <a:pt x="5242" y="717"/>
                </a:cubicBezTo>
                <a:close/>
                <a:moveTo>
                  <a:pt x="5242" y="1"/>
                </a:moveTo>
                <a:cubicBezTo>
                  <a:pt x="4322" y="1"/>
                  <a:pt x="3435" y="336"/>
                  <a:pt x="2745" y="945"/>
                </a:cubicBezTo>
                <a:cubicBezTo>
                  <a:pt x="2118" y="1499"/>
                  <a:pt x="1694" y="2243"/>
                  <a:pt x="1537" y="3057"/>
                </a:cubicBezTo>
                <a:cubicBezTo>
                  <a:pt x="1127" y="3227"/>
                  <a:pt x="763" y="3507"/>
                  <a:pt x="495" y="3864"/>
                </a:cubicBezTo>
                <a:cubicBezTo>
                  <a:pt x="172" y="4297"/>
                  <a:pt x="0" y="4811"/>
                  <a:pt x="0" y="5353"/>
                </a:cubicBezTo>
                <a:cubicBezTo>
                  <a:pt x="0" y="6642"/>
                  <a:pt x="988" y="7706"/>
                  <a:pt x="2248" y="7824"/>
                </a:cubicBezTo>
                <a:lnTo>
                  <a:pt x="1633" y="10126"/>
                </a:lnTo>
                <a:lnTo>
                  <a:pt x="2685" y="9883"/>
                </a:lnTo>
                <a:lnTo>
                  <a:pt x="2685" y="9883"/>
                </a:lnTo>
                <a:lnTo>
                  <a:pt x="2176" y="12046"/>
                </a:lnTo>
                <a:lnTo>
                  <a:pt x="2873" y="12210"/>
                </a:lnTo>
                <a:lnTo>
                  <a:pt x="3646" y="8925"/>
                </a:lnTo>
                <a:lnTo>
                  <a:pt x="3646" y="8925"/>
                </a:lnTo>
                <a:lnTo>
                  <a:pt x="2632" y="9160"/>
                </a:lnTo>
                <a:lnTo>
                  <a:pt x="2632" y="9160"/>
                </a:lnTo>
                <a:lnTo>
                  <a:pt x="2986" y="7834"/>
                </a:lnTo>
                <a:lnTo>
                  <a:pt x="5102" y="7834"/>
                </a:lnTo>
                <a:lnTo>
                  <a:pt x="4490" y="10126"/>
                </a:lnTo>
                <a:lnTo>
                  <a:pt x="5543" y="9883"/>
                </a:lnTo>
                <a:lnTo>
                  <a:pt x="5543" y="9883"/>
                </a:lnTo>
                <a:lnTo>
                  <a:pt x="5034" y="12046"/>
                </a:lnTo>
                <a:lnTo>
                  <a:pt x="5730" y="12209"/>
                </a:lnTo>
                <a:lnTo>
                  <a:pt x="6504" y="8924"/>
                </a:lnTo>
                <a:lnTo>
                  <a:pt x="5490" y="9160"/>
                </a:lnTo>
                <a:lnTo>
                  <a:pt x="5490" y="9160"/>
                </a:lnTo>
                <a:lnTo>
                  <a:pt x="5844" y="7834"/>
                </a:lnTo>
                <a:lnTo>
                  <a:pt x="7960" y="7834"/>
                </a:lnTo>
                <a:lnTo>
                  <a:pt x="7347" y="10126"/>
                </a:lnTo>
                <a:lnTo>
                  <a:pt x="8401" y="9883"/>
                </a:lnTo>
                <a:lnTo>
                  <a:pt x="8401" y="9883"/>
                </a:lnTo>
                <a:lnTo>
                  <a:pt x="7891" y="12045"/>
                </a:lnTo>
                <a:lnTo>
                  <a:pt x="8589" y="12209"/>
                </a:lnTo>
                <a:lnTo>
                  <a:pt x="9362" y="8924"/>
                </a:lnTo>
                <a:lnTo>
                  <a:pt x="9362" y="8924"/>
                </a:lnTo>
                <a:lnTo>
                  <a:pt x="8347" y="9160"/>
                </a:lnTo>
                <a:lnTo>
                  <a:pt x="8702" y="7834"/>
                </a:lnTo>
                <a:lnTo>
                  <a:pt x="8899" y="7834"/>
                </a:lnTo>
                <a:lnTo>
                  <a:pt x="8899" y="7835"/>
                </a:lnTo>
                <a:cubicBezTo>
                  <a:pt x="10267" y="7835"/>
                  <a:pt x="11380" y="6721"/>
                  <a:pt x="11380" y="5353"/>
                </a:cubicBezTo>
                <a:cubicBezTo>
                  <a:pt x="11380" y="3986"/>
                  <a:pt x="10270" y="2875"/>
                  <a:pt x="8905" y="2870"/>
                </a:cubicBezTo>
                <a:cubicBezTo>
                  <a:pt x="8719" y="2113"/>
                  <a:pt x="8299" y="1426"/>
                  <a:pt x="7701" y="912"/>
                </a:cubicBezTo>
                <a:cubicBezTo>
                  <a:pt x="7018" y="324"/>
                  <a:pt x="6144" y="1"/>
                  <a:pt x="5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 name="Google Shape;874;p46"/>
          <p:cNvGrpSpPr/>
          <p:nvPr/>
        </p:nvGrpSpPr>
        <p:grpSpPr>
          <a:xfrm>
            <a:off x="5364933" y="3588480"/>
            <a:ext cx="420733" cy="420940"/>
            <a:chOff x="7646607" y="2698036"/>
            <a:chExt cx="420733" cy="420940"/>
          </a:xfrm>
        </p:grpSpPr>
        <p:sp>
          <p:nvSpPr>
            <p:cNvPr id="875" name="Google Shape;875;p46"/>
            <p:cNvSpPr/>
            <p:nvPr/>
          </p:nvSpPr>
          <p:spPr>
            <a:xfrm>
              <a:off x="7646607" y="2698036"/>
              <a:ext cx="420733" cy="420940"/>
            </a:xfrm>
            <a:custGeom>
              <a:rect b="b" l="l" r="r" t="t"/>
              <a:pathLst>
                <a:path extrusionOk="0" h="12210" w="12204">
                  <a:moveTo>
                    <a:pt x="2385" y="716"/>
                  </a:moveTo>
                  <a:lnTo>
                    <a:pt x="2385" y="1383"/>
                  </a:lnTo>
                  <a:lnTo>
                    <a:pt x="1647" y="1383"/>
                  </a:lnTo>
                  <a:lnTo>
                    <a:pt x="1647" y="716"/>
                  </a:lnTo>
                  <a:close/>
                  <a:moveTo>
                    <a:pt x="10557" y="716"/>
                  </a:moveTo>
                  <a:lnTo>
                    <a:pt x="10557" y="1383"/>
                  </a:lnTo>
                  <a:lnTo>
                    <a:pt x="9818" y="1383"/>
                  </a:lnTo>
                  <a:lnTo>
                    <a:pt x="9818" y="716"/>
                  </a:lnTo>
                  <a:close/>
                  <a:moveTo>
                    <a:pt x="11489" y="2098"/>
                  </a:moveTo>
                  <a:lnTo>
                    <a:pt x="11489" y="2884"/>
                  </a:lnTo>
                  <a:lnTo>
                    <a:pt x="716" y="2884"/>
                  </a:lnTo>
                  <a:lnTo>
                    <a:pt x="716" y="2098"/>
                  </a:lnTo>
                  <a:close/>
                  <a:moveTo>
                    <a:pt x="11012" y="3599"/>
                  </a:moveTo>
                  <a:lnTo>
                    <a:pt x="11012" y="10018"/>
                  </a:lnTo>
                  <a:lnTo>
                    <a:pt x="1193" y="10018"/>
                  </a:lnTo>
                  <a:lnTo>
                    <a:pt x="1193" y="3599"/>
                  </a:lnTo>
                  <a:close/>
                  <a:moveTo>
                    <a:pt x="11489" y="10733"/>
                  </a:moveTo>
                  <a:lnTo>
                    <a:pt x="11489" y="11495"/>
                  </a:lnTo>
                  <a:lnTo>
                    <a:pt x="716" y="11495"/>
                  </a:lnTo>
                  <a:lnTo>
                    <a:pt x="716" y="10733"/>
                  </a:lnTo>
                  <a:close/>
                  <a:moveTo>
                    <a:pt x="932" y="1"/>
                  </a:moveTo>
                  <a:lnTo>
                    <a:pt x="932" y="1383"/>
                  </a:lnTo>
                  <a:lnTo>
                    <a:pt x="1" y="1383"/>
                  </a:lnTo>
                  <a:lnTo>
                    <a:pt x="1" y="3599"/>
                  </a:lnTo>
                  <a:lnTo>
                    <a:pt x="477" y="3599"/>
                  </a:lnTo>
                  <a:lnTo>
                    <a:pt x="477" y="10018"/>
                  </a:lnTo>
                  <a:lnTo>
                    <a:pt x="1" y="10018"/>
                  </a:lnTo>
                  <a:lnTo>
                    <a:pt x="1" y="12210"/>
                  </a:lnTo>
                  <a:lnTo>
                    <a:pt x="12204" y="12210"/>
                  </a:lnTo>
                  <a:lnTo>
                    <a:pt x="12204" y="10018"/>
                  </a:lnTo>
                  <a:lnTo>
                    <a:pt x="11727" y="10018"/>
                  </a:lnTo>
                  <a:lnTo>
                    <a:pt x="11727" y="3599"/>
                  </a:lnTo>
                  <a:lnTo>
                    <a:pt x="12204" y="3599"/>
                  </a:lnTo>
                  <a:lnTo>
                    <a:pt x="12204" y="1383"/>
                  </a:lnTo>
                  <a:lnTo>
                    <a:pt x="11272" y="1383"/>
                  </a:lnTo>
                  <a:lnTo>
                    <a:pt x="11272" y="1"/>
                  </a:lnTo>
                  <a:lnTo>
                    <a:pt x="9103" y="1"/>
                  </a:lnTo>
                  <a:lnTo>
                    <a:pt x="9103" y="1383"/>
                  </a:lnTo>
                  <a:lnTo>
                    <a:pt x="3101" y="1383"/>
                  </a:lnTo>
                  <a:lnTo>
                    <a:pt x="31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6"/>
            <p:cNvSpPr/>
            <p:nvPr/>
          </p:nvSpPr>
          <p:spPr>
            <a:xfrm>
              <a:off x="7780370" y="2850657"/>
              <a:ext cx="166376" cy="166376"/>
            </a:xfrm>
            <a:custGeom>
              <a:rect b="b" l="l" r="r" t="t"/>
              <a:pathLst>
                <a:path extrusionOk="0" h="4826" w="4826">
                  <a:moveTo>
                    <a:pt x="4023" y="803"/>
                  </a:moveTo>
                  <a:lnTo>
                    <a:pt x="4023" y="803"/>
                  </a:lnTo>
                  <a:cubicBezTo>
                    <a:pt x="3901" y="1729"/>
                    <a:pt x="3646" y="2881"/>
                    <a:pt x="3340" y="3187"/>
                  </a:cubicBezTo>
                  <a:cubicBezTo>
                    <a:pt x="3105" y="3422"/>
                    <a:pt x="2797" y="3539"/>
                    <a:pt x="2489" y="3539"/>
                  </a:cubicBezTo>
                  <a:cubicBezTo>
                    <a:pt x="2297" y="3539"/>
                    <a:pt x="2105" y="3493"/>
                    <a:pt x="1930" y="3402"/>
                  </a:cubicBezTo>
                  <a:lnTo>
                    <a:pt x="2782" y="2550"/>
                  </a:lnTo>
                  <a:lnTo>
                    <a:pt x="2276" y="2045"/>
                  </a:lnTo>
                  <a:lnTo>
                    <a:pt x="1424" y="2896"/>
                  </a:lnTo>
                  <a:cubicBezTo>
                    <a:pt x="1334" y="2726"/>
                    <a:pt x="1287" y="2536"/>
                    <a:pt x="1287" y="2337"/>
                  </a:cubicBezTo>
                  <a:cubicBezTo>
                    <a:pt x="1287" y="2016"/>
                    <a:pt x="1412" y="1714"/>
                    <a:pt x="1639" y="1487"/>
                  </a:cubicBezTo>
                  <a:cubicBezTo>
                    <a:pt x="1944" y="1181"/>
                    <a:pt x="3097" y="927"/>
                    <a:pt x="4023" y="803"/>
                  </a:cubicBezTo>
                  <a:close/>
                  <a:moveTo>
                    <a:pt x="4825" y="1"/>
                  </a:moveTo>
                  <a:lnTo>
                    <a:pt x="4396" y="41"/>
                  </a:lnTo>
                  <a:cubicBezTo>
                    <a:pt x="4370" y="43"/>
                    <a:pt x="3762" y="101"/>
                    <a:pt x="3068" y="236"/>
                  </a:cubicBezTo>
                  <a:cubicBezTo>
                    <a:pt x="2074" y="429"/>
                    <a:pt x="1442" y="673"/>
                    <a:pt x="1134" y="981"/>
                  </a:cubicBezTo>
                  <a:cubicBezTo>
                    <a:pt x="771" y="1344"/>
                    <a:pt x="572" y="1825"/>
                    <a:pt x="572" y="2337"/>
                  </a:cubicBezTo>
                  <a:cubicBezTo>
                    <a:pt x="572" y="2728"/>
                    <a:pt x="688" y="3101"/>
                    <a:pt x="905" y="3416"/>
                  </a:cubicBezTo>
                  <a:lnTo>
                    <a:pt x="0" y="4320"/>
                  </a:lnTo>
                  <a:lnTo>
                    <a:pt x="506" y="4826"/>
                  </a:lnTo>
                  <a:lnTo>
                    <a:pt x="1410" y="3922"/>
                  </a:lnTo>
                  <a:cubicBezTo>
                    <a:pt x="1735" y="4143"/>
                    <a:pt x="2112" y="4254"/>
                    <a:pt x="2489" y="4254"/>
                  </a:cubicBezTo>
                  <a:cubicBezTo>
                    <a:pt x="2980" y="4254"/>
                    <a:pt x="3471" y="4067"/>
                    <a:pt x="3845" y="3693"/>
                  </a:cubicBezTo>
                  <a:cubicBezTo>
                    <a:pt x="4153" y="3384"/>
                    <a:pt x="4397" y="2752"/>
                    <a:pt x="4590" y="1758"/>
                  </a:cubicBezTo>
                  <a:cubicBezTo>
                    <a:pt x="4726" y="1064"/>
                    <a:pt x="4783" y="456"/>
                    <a:pt x="4785" y="430"/>
                  </a:cubicBezTo>
                  <a:lnTo>
                    <a:pt x="48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46"/>
          <p:cNvGrpSpPr/>
          <p:nvPr/>
        </p:nvGrpSpPr>
        <p:grpSpPr>
          <a:xfrm>
            <a:off x="7409330" y="1885472"/>
            <a:ext cx="420940" cy="322307"/>
            <a:chOff x="7646503" y="4067383"/>
            <a:chExt cx="420940" cy="322307"/>
          </a:xfrm>
        </p:grpSpPr>
        <p:sp>
          <p:nvSpPr>
            <p:cNvPr id="878" name="Google Shape;878;p46"/>
            <p:cNvSpPr/>
            <p:nvPr/>
          </p:nvSpPr>
          <p:spPr>
            <a:xfrm>
              <a:off x="7700905" y="4219728"/>
              <a:ext cx="59228" cy="24822"/>
            </a:xfrm>
            <a:custGeom>
              <a:rect b="b" l="l" r="r" t="t"/>
              <a:pathLst>
                <a:path extrusionOk="0" h="720" w="1718">
                  <a:moveTo>
                    <a:pt x="1" y="0"/>
                  </a:moveTo>
                  <a:lnTo>
                    <a:pt x="1" y="719"/>
                  </a:lnTo>
                  <a:lnTo>
                    <a:pt x="1718" y="719"/>
                  </a:lnTo>
                  <a:lnTo>
                    <a:pt x="1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6"/>
            <p:cNvSpPr/>
            <p:nvPr/>
          </p:nvSpPr>
          <p:spPr>
            <a:xfrm>
              <a:off x="7865419" y="4219728"/>
              <a:ext cx="59228" cy="24822"/>
            </a:xfrm>
            <a:custGeom>
              <a:rect b="b" l="l" r="r" t="t"/>
              <a:pathLst>
                <a:path extrusionOk="0" h="720" w="1718">
                  <a:moveTo>
                    <a:pt x="0" y="0"/>
                  </a:moveTo>
                  <a:lnTo>
                    <a:pt x="0" y="719"/>
                  </a:lnTo>
                  <a:lnTo>
                    <a:pt x="1717" y="719"/>
                  </a:lnTo>
                  <a:lnTo>
                    <a:pt x="17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6"/>
            <p:cNvSpPr/>
            <p:nvPr/>
          </p:nvSpPr>
          <p:spPr>
            <a:xfrm>
              <a:off x="7757926" y="4267786"/>
              <a:ext cx="109665" cy="24822"/>
            </a:xfrm>
            <a:custGeom>
              <a:rect b="b" l="l" r="r" t="t"/>
              <a:pathLst>
                <a:path extrusionOk="0" h="720" w="3181">
                  <a:moveTo>
                    <a:pt x="1" y="0"/>
                  </a:moveTo>
                  <a:lnTo>
                    <a:pt x="1" y="720"/>
                  </a:lnTo>
                  <a:lnTo>
                    <a:pt x="3181" y="720"/>
                  </a:ln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6"/>
            <p:cNvSpPr/>
            <p:nvPr/>
          </p:nvSpPr>
          <p:spPr>
            <a:xfrm>
              <a:off x="7646503" y="4067383"/>
              <a:ext cx="420940" cy="322307"/>
            </a:xfrm>
            <a:custGeom>
              <a:rect b="b" l="l" r="r" t="t"/>
              <a:pathLst>
                <a:path extrusionOk="0" h="9349" w="12210">
                  <a:moveTo>
                    <a:pt x="11491" y="1375"/>
                  </a:moveTo>
                  <a:lnTo>
                    <a:pt x="11491" y="1787"/>
                  </a:lnTo>
                  <a:cubicBezTo>
                    <a:pt x="11491" y="2057"/>
                    <a:pt x="11270" y="2278"/>
                    <a:pt x="11000" y="2278"/>
                  </a:cubicBezTo>
                  <a:cubicBezTo>
                    <a:pt x="10728" y="2278"/>
                    <a:pt x="10507" y="2057"/>
                    <a:pt x="10507" y="1787"/>
                  </a:cubicBezTo>
                  <a:lnTo>
                    <a:pt x="10507" y="1375"/>
                  </a:lnTo>
                  <a:close/>
                  <a:moveTo>
                    <a:pt x="7405" y="1134"/>
                  </a:moveTo>
                  <a:cubicBezTo>
                    <a:pt x="7567" y="1134"/>
                    <a:pt x="7707" y="1237"/>
                    <a:pt x="7756" y="1390"/>
                  </a:cubicBezTo>
                  <a:lnTo>
                    <a:pt x="8191" y="2989"/>
                  </a:lnTo>
                  <a:lnTo>
                    <a:pt x="1453" y="2989"/>
                  </a:lnTo>
                  <a:lnTo>
                    <a:pt x="1889" y="1390"/>
                  </a:lnTo>
                  <a:cubicBezTo>
                    <a:pt x="1938" y="1237"/>
                    <a:pt x="2079" y="1134"/>
                    <a:pt x="2239" y="1134"/>
                  </a:cubicBezTo>
                  <a:close/>
                  <a:moveTo>
                    <a:pt x="8432" y="3708"/>
                  </a:moveTo>
                  <a:lnTo>
                    <a:pt x="8689" y="4262"/>
                  </a:lnTo>
                  <a:lnTo>
                    <a:pt x="8698" y="4277"/>
                  </a:lnTo>
                  <a:cubicBezTo>
                    <a:pt x="8847" y="4528"/>
                    <a:pt x="8926" y="4816"/>
                    <a:pt x="8926" y="5108"/>
                  </a:cubicBezTo>
                  <a:lnTo>
                    <a:pt x="8926" y="7216"/>
                  </a:lnTo>
                  <a:lnTo>
                    <a:pt x="720" y="7216"/>
                  </a:lnTo>
                  <a:lnTo>
                    <a:pt x="720" y="5108"/>
                  </a:lnTo>
                  <a:cubicBezTo>
                    <a:pt x="720" y="4816"/>
                    <a:pt x="798" y="4528"/>
                    <a:pt x="947" y="4277"/>
                  </a:cubicBezTo>
                  <a:lnTo>
                    <a:pt x="956" y="4262"/>
                  </a:lnTo>
                  <a:lnTo>
                    <a:pt x="1213" y="3708"/>
                  </a:lnTo>
                  <a:close/>
                  <a:moveTo>
                    <a:pt x="1446" y="7934"/>
                  </a:moveTo>
                  <a:lnTo>
                    <a:pt x="1446" y="8630"/>
                  </a:lnTo>
                  <a:lnTo>
                    <a:pt x="720" y="8630"/>
                  </a:lnTo>
                  <a:lnTo>
                    <a:pt x="720" y="7934"/>
                  </a:lnTo>
                  <a:close/>
                  <a:moveTo>
                    <a:pt x="8925" y="7934"/>
                  </a:moveTo>
                  <a:lnTo>
                    <a:pt x="8925" y="8630"/>
                  </a:lnTo>
                  <a:lnTo>
                    <a:pt x="8199" y="8630"/>
                  </a:lnTo>
                  <a:lnTo>
                    <a:pt x="8199" y="7934"/>
                  </a:lnTo>
                  <a:close/>
                  <a:moveTo>
                    <a:pt x="12210" y="0"/>
                  </a:moveTo>
                  <a:lnTo>
                    <a:pt x="11491" y="1"/>
                  </a:lnTo>
                  <a:lnTo>
                    <a:pt x="11491" y="656"/>
                  </a:lnTo>
                  <a:lnTo>
                    <a:pt x="10507" y="656"/>
                  </a:lnTo>
                  <a:lnTo>
                    <a:pt x="10507" y="1"/>
                  </a:lnTo>
                  <a:lnTo>
                    <a:pt x="9788" y="1"/>
                  </a:lnTo>
                  <a:lnTo>
                    <a:pt x="9788" y="1787"/>
                  </a:lnTo>
                  <a:cubicBezTo>
                    <a:pt x="9788" y="2328"/>
                    <a:pt x="10147" y="2789"/>
                    <a:pt x="10640" y="2943"/>
                  </a:cubicBezTo>
                  <a:lnTo>
                    <a:pt x="10640" y="5263"/>
                  </a:lnTo>
                  <a:cubicBezTo>
                    <a:pt x="10640" y="5798"/>
                    <a:pt x="10204" y="6233"/>
                    <a:pt x="9669" y="6233"/>
                  </a:cubicBezTo>
                  <a:lnTo>
                    <a:pt x="9644" y="6233"/>
                  </a:lnTo>
                  <a:lnTo>
                    <a:pt x="9644" y="5108"/>
                  </a:lnTo>
                  <a:cubicBezTo>
                    <a:pt x="9644" y="4692"/>
                    <a:pt x="9534" y="4285"/>
                    <a:pt x="9327" y="3927"/>
                  </a:cubicBezTo>
                  <a:lnTo>
                    <a:pt x="9001" y="3224"/>
                  </a:lnTo>
                  <a:lnTo>
                    <a:pt x="8448" y="1194"/>
                  </a:lnTo>
                  <a:lnTo>
                    <a:pt x="8444" y="1183"/>
                  </a:lnTo>
                  <a:cubicBezTo>
                    <a:pt x="8303" y="723"/>
                    <a:pt x="7885" y="415"/>
                    <a:pt x="7405" y="415"/>
                  </a:cubicBezTo>
                  <a:lnTo>
                    <a:pt x="2239" y="415"/>
                  </a:lnTo>
                  <a:cubicBezTo>
                    <a:pt x="1760" y="415"/>
                    <a:pt x="1341" y="723"/>
                    <a:pt x="1201" y="1183"/>
                  </a:cubicBezTo>
                  <a:lnTo>
                    <a:pt x="644" y="3224"/>
                  </a:lnTo>
                  <a:lnTo>
                    <a:pt x="319" y="3927"/>
                  </a:lnTo>
                  <a:cubicBezTo>
                    <a:pt x="111" y="4285"/>
                    <a:pt x="1" y="4692"/>
                    <a:pt x="1" y="5108"/>
                  </a:cubicBezTo>
                  <a:lnTo>
                    <a:pt x="1" y="9349"/>
                  </a:lnTo>
                  <a:lnTo>
                    <a:pt x="2165" y="9349"/>
                  </a:lnTo>
                  <a:lnTo>
                    <a:pt x="2165" y="7934"/>
                  </a:lnTo>
                  <a:lnTo>
                    <a:pt x="7479" y="7934"/>
                  </a:lnTo>
                  <a:lnTo>
                    <a:pt x="7479" y="9349"/>
                  </a:lnTo>
                  <a:lnTo>
                    <a:pt x="9644" y="9349"/>
                  </a:lnTo>
                  <a:lnTo>
                    <a:pt x="9644" y="6952"/>
                  </a:lnTo>
                  <a:lnTo>
                    <a:pt x="9669" y="6952"/>
                  </a:lnTo>
                  <a:cubicBezTo>
                    <a:pt x="10601" y="6952"/>
                    <a:pt x="11358" y="6194"/>
                    <a:pt x="11358" y="5262"/>
                  </a:cubicBezTo>
                  <a:lnTo>
                    <a:pt x="11358" y="2943"/>
                  </a:lnTo>
                  <a:cubicBezTo>
                    <a:pt x="11851" y="2789"/>
                    <a:pt x="12210" y="2328"/>
                    <a:pt x="12210" y="1786"/>
                  </a:cubicBezTo>
                  <a:lnTo>
                    <a:pt x="12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47"/>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rganizational chart</a:t>
            </a:r>
            <a:endParaRPr/>
          </a:p>
        </p:txBody>
      </p:sp>
      <p:cxnSp>
        <p:nvCxnSpPr>
          <p:cNvPr id="887" name="Google Shape;887;p47"/>
          <p:cNvCxnSpPr>
            <a:stCxn id="888" idx="2"/>
            <a:endCxn id="889" idx="0"/>
          </p:cNvCxnSpPr>
          <p:nvPr/>
        </p:nvCxnSpPr>
        <p:spPr>
          <a:xfrm flipH="1" rot="-5400000">
            <a:off x="5330113" y="1203025"/>
            <a:ext cx="403200" cy="1889100"/>
          </a:xfrm>
          <a:prstGeom prst="bentConnector3">
            <a:avLst>
              <a:gd fmla="val 49996" name="adj1"/>
            </a:avLst>
          </a:prstGeom>
          <a:noFill/>
          <a:ln cap="flat" cmpd="sng" w="9525">
            <a:solidFill>
              <a:schemeClr val="dk1"/>
            </a:solidFill>
            <a:prstDash val="solid"/>
            <a:miter lim="8000"/>
            <a:headEnd len="sm" w="sm" type="none"/>
            <a:tailEnd len="sm" w="sm" type="none"/>
          </a:ln>
        </p:spPr>
      </p:cxnSp>
      <p:cxnSp>
        <p:nvCxnSpPr>
          <p:cNvPr id="890" name="Google Shape;890;p47"/>
          <p:cNvCxnSpPr>
            <a:stCxn id="891" idx="0"/>
            <a:endCxn id="888" idx="2"/>
          </p:cNvCxnSpPr>
          <p:nvPr/>
        </p:nvCxnSpPr>
        <p:spPr>
          <a:xfrm rot="-5400000">
            <a:off x="3441093" y="1202989"/>
            <a:ext cx="403200" cy="1889100"/>
          </a:xfrm>
          <a:prstGeom prst="bentConnector3">
            <a:avLst>
              <a:gd fmla="val 49996" name="adj1"/>
            </a:avLst>
          </a:prstGeom>
          <a:noFill/>
          <a:ln cap="flat" cmpd="sng" w="9525">
            <a:solidFill>
              <a:schemeClr val="dk1"/>
            </a:solidFill>
            <a:prstDash val="solid"/>
            <a:miter lim="8000"/>
            <a:headEnd len="sm" w="sm" type="none"/>
            <a:tailEnd len="sm" w="sm" type="none"/>
          </a:ln>
        </p:spPr>
      </p:cxnSp>
      <p:cxnSp>
        <p:nvCxnSpPr>
          <p:cNvPr id="892" name="Google Shape;892;p47"/>
          <p:cNvCxnSpPr>
            <a:stCxn id="891" idx="2"/>
            <a:endCxn id="893" idx="0"/>
          </p:cNvCxnSpPr>
          <p:nvPr/>
        </p:nvCxnSpPr>
        <p:spPr>
          <a:xfrm flipH="1" rot="-5400000">
            <a:off x="2928243" y="2576239"/>
            <a:ext cx="441600" cy="9018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894" name="Google Shape;894;p47"/>
          <p:cNvCxnSpPr>
            <a:stCxn id="895" idx="0"/>
            <a:endCxn id="891" idx="2"/>
          </p:cNvCxnSpPr>
          <p:nvPr/>
        </p:nvCxnSpPr>
        <p:spPr>
          <a:xfrm rot="-5400000">
            <a:off x="2026311" y="2576269"/>
            <a:ext cx="441600" cy="9018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896" name="Google Shape;896;p47"/>
          <p:cNvCxnSpPr>
            <a:stCxn id="889" idx="2"/>
            <a:endCxn id="897" idx="0"/>
          </p:cNvCxnSpPr>
          <p:nvPr/>
        </p:nvCxnSpPr>
        <p:spPr>
          <a:xfrm flipH="1" rot="-5400000">
            <a:off x="6691134" y="2591389"/>
            <a:ext cx="441600" cy="8715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898" name="Google Shape;898;p47"/>
          <p:cNvCxnSpPr>
            <a:stCxn id="899" idx="0"/>
            <a:endCxn id="889" idx="2"/>
          </p:cNvCxnSpPr>
          <p:nvPr/>
        </p:nvCxnSpPr>
        <p:spPr>
          <a:xfrm rot="-5400000">
            <a:off x="5819525" y="2591419"/>
            <a:ext cx="441600" cy="8715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900" name="Google Shape;900;p47"/>
          <p:cNvCxnSpPr>
            <a:stCxn id="901" idx="0"/>
            <a:endCxn id="895" idx="2"/>
          </p:cNvCxnSpPr>
          <p:nvPr/>
        </p:nvCxnSpPr>
        <p:spPr>
          <a:xfrm rot="-5400000">
            <a:off x="1575706" y="3925700"/>
            <a:ext cx="441600" cy="6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902" name="Google Shape;902;p47"/>
          <p:cNvCxnSpPr>
            <a:stCxn id="903" idx="0"/>
            <a:endCxn id="899" idx="2"/>
          </p:cNvCxnSpPr>
          <p:nvPr/>
        </p:nvCxnSpPr>
        <p:spPr>
          <a:xfrm rot="-5400000">
            <a:off x="5004231" y="3546500"/>
            <a:ext cx="441600" cy="759000"/>
          </a:xfrm>
          <a:prstGeom prst="bentConnector3">
            <a:avLst>
              <a:gd fmla="val 50003" name="adj1"/>
            </a:avLst>
          </a:prstGeom>
          <a:noFill/>
          <a:ln cap="flat" cmpd="sng" w="9525">
            <a:solidFill>
              <a:schemeClr val="dk1"/>
            </a:solidFill>
            <a:prstDash val="solid"/>
            <a:miter lim="8000"/>
            <a:headEnd len="sm" w="sm" type="none"/>
            <a:tailEnd len="sm" w="sm" type="none"/>
          </a:ln>
        </p:spPr>
      </p:cxnSp>
      <p:cxnSp>
        <p:nvCxnSpPr>
          <p:cNvPr id="904" name="Google Shape;904;p47"/>
          <p:cNvCxnSpPr>
            <a:stCxn id="905" idx="0"/>
            <a:endCxn id="899" idx="2"/>
          </p:cNvCxnSpPr>
          <p:nvPr/>
        </p:nvCxnSpPr>
        <p:spPr>
          <a:xfrm flipH="1" rot="5400000">
            <a:off x="5763349" y="3546500"/>
            <a:ext cx="441600" cy="759000"/>
          </a:xfrm>
          <a:prstGeom prst="bentConnector3">
            <a:avLst>
              <a:gd fmla="val 50003" name="adj1"/>
            </a:avLst>
          </a:prstGeom>
          <a:noFill/>
          <a:ln cap="flat" cmpd="sng" w="9525">
            <a:solidFill>
              <a:schemeClr val="dk1"/>
            </a:solidFill>
            <a:prstDash val="solid"/>
            <a:miter lim="8000"/>
            <a:headEnd len="sm" w="sm" type="none"/>
            <a:tailEnd len="sm" w="sm" type="none"/>
          </a:ln>
        </p:spPr>
      </p:cxnSp>
      <p:sp>
        <p:nvSpPr>
          <p:cNvPr id="888" name="Google Shape;888;p47"/>
          <p:cNvSpPr txBox="1"/>
          <p:nvPr/>
        </p:nvSpPr>
        <p:spPr>
          <a:xfrm>
            <a:off x="3765013" y="1488775"/>
            <a:ext cx="1644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The </a:t>
            </a:r>
            <a:r>
              <a:rPr b="1" lang="en" sz="1200">
                <a:solidFill>
                  <a:schemeClr val="lt1"/>
                </a:solidFill>
                <a:latin typeface="Mulish"/>
                <a:ea typeface="Mulish"/>
                <a:cs typeface="Mulish"/>
                <a:sym typeface="Mulish"/>
              </a:rPr>
              <a:t>Sun</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CEO</a:t>
            </a:r>
            <a:endParaRPr sz="1200">
              <a:solidFill>
                <a:schemeClr val="dk1"/>
              </a:solidFill>
              <a:latin typeface="Mulish"/>
              <a:ea typeface="Mulish"/>
              <a:cs typeface="Mulish"/>
              <a:sym typeface="Mulish"/>
            </a:endParaRPr>
          </a:p>
        </p:txBody>
      </p:sp>
      <p:sp>
        <p:nvSpPr>
          <p:cNvPr id="891" name="Google Shape;891;p47"/>
          <p:cNvSpPr txBox="1"/>
          <p:nvPr/>
        </p:nvSpPr>
        <p:spPr>
          <a:xfrm>
            <a:off x="1877493" y="2349139"/>
            <a:ext cx="1641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Jupiter</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Department Head</a:t>
            </a:r>
            <a:endParaRPr sz="1200">
              <a:solidFill>
                <a:schemeClr val="dk1"/>
              </a:solidFill>
              <a:latin typeface="Mulish"/>
              <a:ea typeface="Mulish"/>
              <a:cs typeface="Mulish"/>
              <a:sym typeface="Mulish"/>
            </a:endParaRPr>
          </a:p>
        </p:txBody>
      </p:sp>
      <p:sp>
        <p:nvSpPr>
          <p:cNvPr id="889" name="Google Shape;889;p47"/>
          <p:cNvSpPr txBox="1"/>
          <p:nvPr/>
        </p:nvSpPr>
        <p:spPr>
          <a:xfrm>
            <a:off x="5655534" y="2349139"/>
            <a:ext cx="1641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Neptune</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Department Head</a:t>
            </a:r>
            <a:endParaRPr sz="1200">
              <a:solidFill>
                <a:schemeClr val="dk1"/>
              </a:solidFill>
              <a:latin typeface="Mulish"/>
              <a:ea typeface="Mulish"/>
              <a:cs typeface="Mulish"/>
              <a:sym typeface="Mulish"/>
            </a:endParaRPr>
          </a:p>
        </p:txBody>
      </p:sp>
      <p:sp>
        <p:nvSpPr>
          <p:cNvPr id="897" name="Google Shape;897;p47"/>
          <p:cNvSpPr txBox="1"/>
          <p:nvPr/>
        </p:nvSpPr>
        <p:spPr>
          <a:xfrm>
            <a:off x="6629143" y="3247969"/>
            <a:ext cx="1437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Mars</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Manager</a:t>
            </a:r>
            <a:endParaRPr b="1" sz="1200">
              <a:solidFill>
                <a:schemeClr val="dk1"/>
              </a:solidFill>
              <a:latin typeface="Mulish"/>
              <a:ea typeface="Mulish"/>
              <a:cs typeface="Mulish"/>
              <a:sym typeface="Mulish"/>
            </a:endParaRPr>
          </a:p>
        </p:txBody>
      </p:sp>
      <p:sp>
        <p:nvSpPr>
          <p:cNvPr id="899" name="Google Shape;899;p47"/>
          <p:cNvSpPr txBox="1"/>
          <p:nvPr/>
        </p:nvSpPr>
        <p:spPr>
          <a:xfrm>
            <a:off x="4885925" y="3247969"/>
            <a:ext cx="1437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Venus</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Manager</a:t>
            </a:r>
            <a:endParaRPr b="1" sz="1200">
              <a:solidFill>
                <a:schemeClr val="dk1"/>
              </a:solidFill>
              <a:latin typeface="Mulish"/>
              <a:ea typeface="Mulish"/>
              <a:cs typeface="Mulish"/>
              <a:sym typeface="Mulish"/>
            </a:endParaRPr>
          </a:p>
        </p:txBody>
      </p:sp>
      <p:sp>
        <p:nvSpPr>
          <p:cNvPr id="893" name="Google Shape;893;p47"/>
          <p:cNvSpPr txBox="1"/>
          <p:nvPr/>
        </p:nvSpPr>
        <p:spPr>
          <a:xfrm>
            <a:off x="2881429" y="3247969"/>
            <a:ext cx="1437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Earth</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Manager</a:t>
            </a:r>
            <a:endParaRPr b="1" sz="1200">
              <a:solidFill>
                <a:schemeClr val="dk1"/>
              </a:solidFill>
              <a:latin typeface="Mulish"/>
              <a:ea typeface="Mulish"/>
              <a:cs typeface="Mulish"/>
              <a:sym typeface="Mulish"/>
            </a:endParaRPr>
          </a:p>
        </p:txBody>
      </p:sp>
      <p:sp>
        <p:nvSpPr>
          <p:cNvPr id="895" name="Google Shape;895;p47"/>
          <p:cNvSpPr txBox="1"/>
          <p:nvPr/>
        </p:nvSpPr>
        <p:spPr>
          <a:xfrm>
            <a:off x="1077561" y="3247969"/>
            <a:ext cx="1437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Saturn</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Manager</a:t>
            </a:r>
            <a:endParaRPr sz="1200">
              <a:solidFill>
                <a:schemeClr val="dk1"/>
              </a:solidFill>
              <a:latin typeface="Mulish"/>
              <a:ea typeface="Mulish"/>
              <a:cs typeface="Mulish"/>
              <a:sym typeface="Mulish"/>
            </a:endParaRPr>
          </a:p>
        </p:txBody>
      </p:sp>
      <p:sp>
        <p:nvSpPr>
          <p:cNvPr id="905" name="Google Shape;905;p47"/>
          <p:cNvSpPr txBox="1"/>
          <p:nvPr/>
        </p:nvSpPr>
        <p:spPr>
          <a:xfrm>
            <a:off x="5644999" y="4146800"/>
            <a:ext cx="1437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Triton</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Employee</a:t>
            </a:r>
            <a:endParaRPr b="1" sz="1200">
              <a:solidFill>
                <a:schemeClr val="dk1"/>
              </a:solidFill>
              <a:latin typeface="Mulish"/>
              <a:ea typeface="Mulish"/>
              <a:cs typeface="Mulish"/>
              <a:sym typeface="Mulish"/>
            </a:endParaRPr>
          </a:p>
        </p:txBody>
      </p:sp>
      <p:sp>
        <p:nvSpPr>
          <p:cNvPr id="903" name="Google Shape;903;p47"/>
          <p:cNvSpPr txBox="1"/>
          <p:nvPr/>
        </p:nvSpPr>
        <p:spPr>
          <a:xfrm>
            <a:off x="4126881" y="4146800"/>
            <a:ext cx="1437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Titan</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Employee</a:t>
            </a:r>
            <a:endParaRPr b="1" sz="1200">
              <a:solidFill>
                <a:schemeClr val="dk1"/>
              </a:solidFill>
              <a:latin typeface="Mulish"/>
              <a:ea typeface="Mulish"/>
              <a:cs typeface="Mulish"/>
              <a:sym typeface="Mulish"/>
            </a:endParaRPr>
          </a:p>
        </p:txBody>
      </p:sp>
      <p:sp>
        <p:nvSpPr>
          <p:cNvPr id="901" name="Google Shape;901;p47"/>
          <p:cNvSpPr txBox="1"/>
          <p:nvPr/>
        </p:nvSpPr>
        <p:spPr>
          <a:xfrm>
            <a:off x="1077556" y="4146800"/>
            <a:ext cx="14373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Mulish"/>
                <a:ea typeface="Mulish"/>
                <a:cs typeface="Mulish"/>
                <a:sym typeface="Mulish"/>
              </a:rPr>
              <a:t>Mercury</a:t>
            </a:r>
            <a:endParaRPr b="1" sz="1200">
              <a:solidFill>
                <a:schemeClr val="lt1"/>
              </a:solidFill>
              <a:latin typeface="Mulish"/>
              <a:ea typeface="Mulish"/>
              <a:cs typeface="Mulish"/>
              <a:sym typeface="Mulish"/>
            </a:endParaRPr>
          </a:p>
          <a:p>
            <a:pPr indent="0" lvl="0" marL="0" rtl="0" algn="ctr">
              <a:spcBef>
                <a:spcPts val="0"/>
              </a:spcBef>
              <a:spcAft>
                <a:spcPts val="0"/>
              </a:spcAft>
              <a:buNone/>
            </a:pPr>
            <a:r>
              <a:rPr lang="en" sz="1200">
                <a:solidFill>
                  <a:schemeClr val="dk1"/>
                </a:solidFill>
                <a:latin typeface="Mulish"/>
                <a:ea typeface="Mulish"/>
                <a:cs typeface="Mulish"/>
                <a:sym typeface="Mulish"/>
              </a:rPr>
              <a:t>Employee</a:t>
            </a:r>
            <a:endParaRPr b="1" sz="1200">
              <a:solidFill>
                <a:schemeClr val="dk1"/>
              </a:solidFill>
              <a:latin typeface="Mulish"/>
              <a:ea typeface="Mulish"/>
              <a:cs typeface="Mulish"/>
              <a:sym typeface="Mulish"/>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graphicFrame>
        <p:nvGraphicFramePr>
          <p:cNvPr id="910" name="Google Shape;910;p48"/>
          <p:cNvGraphicFramePr/>
          <p:nvPr/>
        </p:nvGraphicFramePr>
        <p:xfrm>
          <a:off x="729663" y="1373288"/>
          <a:ext cx="3000000" cy="3000000"/>
        </p:xfrm>
        <a:graphic>
          <a:graphicData uri="http://schemas.openxmlformats.org/drawingml/2006/table">
            <a:tbl>
              <a:tblPr>
                <a:noFill/>
                <a:tableStyleId>{04734854-611A-4206-9237-C4F8BF9F5020}</a:tableStyleId>
              </a:tblPr>
              <a:tblGrid>
                <a:gridCol w="1901100"/>
                <a:gridCol w="2647975"/>
                <a:gridCol w="783900"/>
                <a:gridCol w="783900"/>
                <a:gridCol w="783900"/>
                <a:gridCol w="783900"/>
              </a:tblGrid>
              <a:tr h="344875">
                <a:tc>
                  <a:txBody>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Initiative</a:t>
                      </a:r>
                      <a:endParaRPr sz="2100">
                        <a:solidFill>
                          <a:schemeClr val="lt1"/>
                        </a:solidFill>
                        <a:latin typeface="Goldman"/>
                        <a:ea typeface="Goldman"/>
                        <a:cs typeface="Goldman"/>
                        <a:sym typeface="Goldma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Objective</a:t>
                      </a:r>
                      <a:endParaRPr sz="21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Q1</a:t>
                      </a:r>
                      <a:endParaRPr sz="21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Q2</a:t>
                      </a:r>
                      <a:endParaRPr sz="21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Q3</a:t>
                      </a:r>
                      <a:endParaRPr sz="21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2100">
                          <a:solidFill>
                            <a:schemeClr val="lt1"/>
                          </a:solidFill>
                          <a:latin typeface="Goldman"/>
                          <a:ea typeface="Goldman"/>
                          <a:cs typeface="Goldman"/>
                          <a:sym typeface="Goldman"/>
                        </a:rPr>
                        <a:t>Q4</a:t>
                      </a:r>
                      <a:endParaRPr sz="2100">
                        <a:solidFill>
                          <a:schemeClr val="lt1"/>
                        </a:solidFill>
                        <a:latin typeface="Goldman"/>
                        <a:ea typeface="Goldman"/>
                        <a:cs typeface="Goldman"/>
                        <a:sym typeface="Goldm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425225">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Venus is very hot</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Venus has a beautiful name and is the second planet from the Sun</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25225">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Earth has life</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Earth is the beautiful planet on which humans live</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25225">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Mars is very cold</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Despite being red, Mars is actually a cold place</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25225">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Jupiter is a gas giant</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Jupiter is the biggest planet in the Solar System</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25225">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Saturn has rings</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Mulish"/>
                          <a:ea typeface="Mulish"/>
                          <a:cs typeface="Mulish"/>
                          <a:sym typeface="Mulish"/>
                        </a:rPr>
                        <a:t>Saturn is a gas giant and has several rings</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
        <p:nvSpPr>
          <p:cNvPr id="911" name="Google Shape;911;p48"/>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oadmap infographic</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3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graphicFrame>
        <p:nvGraphicFramePr>
          <p:cNvPr id="560" name="Google Shape;560;p31"/>
          <p:cNvGraphicFramePr/>
          <p:nvPr/>
        </p:nvGraphicFramePr>
        <p:xfrm>
          <a:off x="720000" y="1717413"/>
          <a:ext cx="3000000" cy="3000000"/>
        </p:xfrm>
        <a:graphic>
          <a:graphicData uri="http://schemas.openxmlformats.org/drawingml/2006/table">
            <a:tbl>
              <a:tblPr>
                <a:noFill/>
                <a:tableStyleId>{1DB6A6B6-D218-437F-8BD5-18EDB8864DB0}</a:tableStyleId>
              </a:tblPr>
              <a:tblGrid>
                <a:gridCol w="2467475"/>
                <a:gridCol w="5236525"/>
              </a:tblGrid>
              <a:tr h="361525">
                <a:tc>
                  <a:txBody>
                    <a:bodyPr/>
                    <a:lstStyle/>
                    <a:p>
                      <a:pPr indent="0" lvl="0" marL="0" rtl="0" algn="l">
                        <a:spcBef>
                          <a:spcPts val="0"/>
                        </a:spcBef>
                        <a:spcAft>
                          <a:spcPts val="0"/>
                        </a:spcAft>
                        <a:buNone/>
                      </a:pPr>
                      <a:r>
                        <a:rPr lang="en" sz="1000" u="sng">
                          <a:solidFill>
                            <a:schemeClr val="lt1"/>
                          </a:solidFill>
                          <a:latin typeface="Goldman"/>
                          <a:ea typeface="Goldman"/>
                          <a:cs typeface="Goldman"/>
                          <a:sym typeface="Goldman"/>
                          <a:hlinkClick action="ppaction://hlinksldjump" r:id="rId3">
                            <a:extLst>
                              <a:ext uri="{A12FA001-AC4F-418D-AE19-62706E023703}">
                                <ahyp:hlinkClr val="tx"/>
                              </a:ext>
                            </a:extLst>
                          </a:hlinkClick>
                        </a:rPr>
                        <a:t>Fonts</a:t>
                      </a:r>
                      <a:endParaRPr sz="1000" u="sng">
                        <a:solidFill>
                          <a:schemeClr val="lt1"/>
                        </a:solidFill>
                        <a:latin typeface="Goldman"/>
                        <a:ea typeface="Goldman"/>
                        <a:cs typeface="Goldman"/>
                        <a:sym typeface="Goldman"/>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lt1"/>
                          </a:solidFill>
                          <a:latin typeface="Goldman"/>
                          <a:ea typeface="Goldman"/>
                          <a:cs typeface="Goldman"/>
                          <a:sym typeface="Goldman"/>
                          <a:hlinkClick action="ppaction://hlinksldjump" r:id="rId4">
                            <a:extLst>
                              <a:ext uri="{A12FA001-AC4F-418D-AE19-62706E023703}">
                                <ahyp:hlinkClr val="tx"/>
                              </a:ext>
                            </a:extLst>
                          </a:hlinkClick>
                        </a:rPr>
                        <a:t>Used</a:t>
                      </a:r>
                      <a:r>
                        <a:rPr lang="en" sz="1000">
                          <a:solidFill>
                            <a:schemeClr val="lt1"/>
                          </a:solidFill>
                          <a:latin typeface="Goldman"/>
                          <a:ea typeface="Goldman"/>
                          <a:cs typeface="Goldman"/>
                          <a:sym typeface="Goldman"/>
                        </a:rPr>
                        <a:t> and </a:t>
                      </a:r>
                      <a:r>
                        <a:rPr lang="en" sz="1000" u="sng">
                          <a:solidFill>
                            <a:schemeClr val="lt1"/>
                          </a:solidFill>
                          <a:latin typeface="Goldman"/>
                          <a:ea typeface="Goldman"/>
                          <a:cs typeface="Goldman"/>
                          <a:sym typeface="Goldman"/>
                          <a:hlinkClick action="ppaction://hlinksldjump" r:id="rId5">
                            <a:extLst>
                              <a:ext uri="{A12FA001-AC4F-418D-AE19-62706E023703}">
                                <ahyp:hlinkClr val="tx"/>
                              </a:ext>
                            </a:extLst>
                          </a:hlinkClick>
                        </a:rPr>
                        <a:t>alternative</a:t>
                      </a:r>
                      <a:r>
                        <a:rPr lang="en" sz="1000" u="sng">
                          <a:solidFill>
                            <a:schemeClr val="lt1"/>
                          </a:solidFill>
                          <a:latin typeface="Goldman"/>
                          <a:ea typeface="Goldman"/>
                          <a:cs typeface="Goldman"/>
                          <a:sym typeface="Goldman"/>
                          <a:hlinkClick action="ppaction://hlinksldjump" r:id="rId6">
                            <a:extLst>
                              <a:ext uri="{A12FA001-AC4F-418D-AE19-62706E023703}">
                                <ahyp:hlinkClr val="tx"/>
                              </a:ext>
                            </a:extLst>
                          </a:hlinkClick>
                        </a:rPr>
                        <a:t> resources</a:t>
                      </a:r>
                      <a:endParaRPr sz="1000" u="sng">
                        <a:solidFill>
                          <a:schemeClr val="lt1"/>
                        </a:solidFill>
                        <a:latin typeface="Goldman"/>
                        <a:ea typeface="Goldman"/>
                        <a:cs typeface="Goldman"/>
                        <a:sym typeface="Goldman"/>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lt1"/>
                          </a:solidFill>
                          <a:latin typeface="Goldman"/>
                          <a:ea typeface="Goldman"/>
                          <a:cs typeface="Goldman"/>
                          <a:sym typeface="Goldman"/>
                          <a:hlinkClick action="ppaction://hlinksldjump" r:id="rId7">
                            <a:extLst>
                              <a:ext uri="{A12FA001-AC4F-418D-AE19-62706E023703}">
                                <ahyp:hlinkClr val="tx"/>
                              </a:ext>
                            </a:extLst>
                          </a:hlinkClick>
                        </a:rPr>
                        <a:t>Thanks slide</a:t>
                      </a:r>
                      <a:endParaRPr sz="1000" u="sng">
                        <a:solidFill>
                          <a:schemeClr val="lt1"/>
                        </a:solidFill>
                        <a:latin typeface="Goldman"/>
                        <a:ea typeface="Goldman"/>
                        <a:cs typeface="Goldman"/>
                        <a:sym typeface="Goldman"/>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lt1"/>
                          </a:solidFill>
                          <a:latin typeface="Goldman"/>
                          <a:ea typeface="Goldman"/>
                          <a:cs typeface="Goldman"/>
                          <a:sym typeface="Goldman"/>
                          <a:hlinkClick action="ppaction://hlinksldjump" r:id="rId8">
                            <a:extLst>
                              <a:ext uri="{A12FA001-AC4F-418D-AE19-62706E023703}">
                                <ahyp:hlinkClr val="tx"/>
                              </a:ext>
                            </a:extLst>
                          </a:hlinkClick>
                        </a:rPr>
                        <a:t>Colors</a:t>
                      </a:r>
                      <a:endParaRPr sz="1000" u="sng">
                        <a:solidFill>
                          <a:schemeClr val="lt1"/>
                        </a:solidFill>
                        <a:latin typeface="Goldman"/>
                        <a:ea typeface="Goldman"/>
                        <a:cs typeface="Goldman"/>
                        <a:sym typeface="Goldman"/>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lt1"/>
                          </a:solidFill>
                          <a:latin typeface="Goldman"/>
                          <a:ea typeface="Goldman"/>
                          <a:cs typeface="Goldman"/>
                          <a:sym typeface="Goldman"/>
                          <a:hlinkClick action="ppaction://hlinksldjump" r:id="rId9">
                            <a:extLst>
                              <a:ext uri="{A12FA001-AC4F-418D-AE19-62706E023703}">
                                <ahyp:hlinkClr val="tx"/>
                              </a:ext>
                            </a:extLst>
                          </a:hlinkClick>
                        </a:rPr>
                        <a:t>Icons</a:t>
                      </a:r>
                      <a:r>
                        <a:rPr lang="en" sz="1000">
                          <a:solidFill>
                            <a:schemeClr val="lt1"/>
                          </a:solidFill>
                          <a:latin typeface="Goldman"/>
                          <a:ea typeface="Goldman"/>
                          <a:cs typeface="Goldman"/>
                          <a:sym typeface="Goldman"/>
                        </a:rPr>
                        <a:t> and </a:t>
                      </a:r>
                      <a:r>
                        <a:rPr lang="en" sz="1000" u="sng">
                          <a:solidFill>
                            <a:schemeClr val="lt1"/>
                          </a:solidFill>
                          <a:latin typeface="Goldman"/>
                          <a:ea typeface="Goldman"/>
                          <a:cs typeface="Goldman"/>
                          <a:sym typeface="Goldman"/>
                          <a:hlinkClick action="ppaction://hlinksldjump" r:id="rId10">
                            <a:extLst>
                              <a:ext uri="{A12FA001-AC4F-418D-AE19-62706E023703}">
                                <ahyp:hlinkClr val="tx"/>
                              </a:ext>
                            </a:extLst>
                          </a:hlinkClick>
                        </a:rPr>
                        <a:t>infographic resources</a:t>
                      </a:r>
                      <a:endParaRPr sz="1000" u="sng">
                        <a:solidFill>
                          <a:schemeClr val="lt1"/>
                        </a:solidFill>
                        <a:latin typeface="Goldman"/>
                        <a:ea typeface="Goldman"/>
                        <a:cs typeface="Goldman"/>
                        <a:sym typeface="Goldman"/>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a:solidFill>
                            <a:schemeClr val="lt1"/>
                          </a:solidFill>
                          <a:latin typeface="Goldman"/>
                          <a:ea typeface="Goldman"/>
                          <a:cs typeface="Goldman"/>
                          <a:sym typeface="Goldman"/>
                        </a:rPr>
                        <a:t>Editable presentation theme </a:t>
                      </a:r>
                      <a:endParaRPr sz="1000">
                        <a:solidFill>
                          <a:schemeClr val="lt1"/>
                        </a:solidFill>
                        <a:latin typeface="Goldman"/>
                        <a:ea typeface="Goldman"/>
                        <a:cs typeface="Goldman"/>
                        <a:sym typeface="Goldman"/>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You can edit the master slides easily. For more info, click </a:t>
                      </a:r>
                      <a:r>
                        <a:rPr b="1" lang="en" sz="1000" u="sng">
                          <a:solidFill>
                            <a:schemeClr val="dk1"/>
                          </a:solidFill>
                          <a:latin typeface="Mulish"/>
                          <a:ea typeface="Mulish"/>
                          <a:cs typeface="Mulish"/>
                          <a:sym typeface="Mulish"/>
                          <a:hlinkClick r:id="rId11">
                            <a:extLst>
                              <a:ext uri="{A12FA001-AC4F-418D-AE19-62706E023703}">
                                <ahyp:hlinkClr val="tx"/>
                              </a:ext>
                            </a:extLst>
                          </a:hlinkClick>
                        </a:rPr>
                        <a:t>here</a:t>
                      </a:r>
                      <a:endParaRPr b="1" sz="1000">
                        <a:solidFill>
                          <a:schemeClr val="dk1"/>
                        </a:solidFill>
                        <a:latin typeface="Mulish"/>
                        <a:ea typeface="Mulish"/>
                        <a:cs typeface="Mulish"/>
                        <a:sym typeface="Mulish"/>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bl>
          </a:graphicData>
        </a:graphic>
      </p:graphicFrame>
      <p:sp>
        <p:nvSpPr>
          <p:cNvPr id="561" name="Google Shape;561;p31"/>
          <p:cNvSpPr txBox="1"/>
          <p:nvPr/>
        </p:nvSpPr>
        <p:spPr>
          <a:xfrm>
            <a:off x="720000" y="1168500"/>
            <a:ext cx="7704000" cy="30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ulish"/>
                <a:ea typeface="Mulish"/>
                <a:cs typeface="Mulish"/>
                <a:sym typeface="Mulish"/>
              </a:rPr>
              <a:t>You can delete this slide when you’re done editing the presentation</a:t>
            </a:r>
            <a:endParaRPr sz="1200">
              <a:solidFill>
                <a:schemeClr val="dk1"/>
              </a:solidFill>
              <a:latin typeface="Mulish"/>
              <a:ea typeface="Mulish"/>
              <a:cs typeface="Mulish"/>
              <a:sym typeface="Mulish"/>
            </a:endParaRPr>
          </a:p>
        </p:txBody>
      </p:sp>
      <p:sp>
        <p:nvSpPr>
          <p:cNvPr id="562" name="Google Shape;562;p31"/>
          <p:cNvSpPr txBox="1"/>
          <p:nvPr/>
        </p:nvSpPr>
        <p:spPr>
          <a:xfrm>
            <a:off x="713226" y="4133675"/>
            <a:ext cx="35688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Mulish"/>
                <a:ea typeface="Mulish"/>
                <a:cs typeface="Mulish"/>
                <a:sym typeface="Mulish"/>
              </a:rPr>
              <a:t>For more info:</a:t>
            </a:r>
            <a:br>
              <a:rPr lang="en" sz="1100">
                <a:solidFill>
                  <a:schemeClr val="dk1"/>
                </a:solidFill>
                <a:latin typeface="Mulish"/>
                <a:ea typeface="Mulish"/>
                <a:cs typeface="Mulish"/>
                <a:sym typeface="Mulish"/>
              </a:rPr>
            </a:br>
            <a:r>
              <a:rPr lang="en" sz="1100" u="sng">
                <a:solidFill>
                  <a:schemeClr val="lt1"/>
                </a:solidFill>
                <a:latin typeface="Goldman"/>
                <a:ea typeface="Goldman"/>
                <a:cs typeface="Goldman"/>
                <a:sym typeface="Goldman"/>
                <a:hlinkClick r:id="rId12">
                  <a:extLst>
                    <a:ext uri="{A12FA001-AC4F-418D-AE19-62706E023703}">
                      <ahyp:hlinkClr val="tx"/>
                    </a:ext>
                  </a:extLst>
                </a:hlinkClick>
              </a:rPr>
              <a:t>Slidesgo</a:t>
            </a:r>
            <a:r>
              <a:rPr lang="en" sz="1100">
                <a:solidFill>
                  <a:schemeClr val="lt1"/>
                </a:solidFill>
                <a:uFill>
                  <a:noFill/>
                </a:uFill>
                <a:latin typeface="Goldman"/>
                <a:ea typeface="Goldman"/>
                <a:cs typeface="Goldman"/>
                <a:sym typeface="Goldman"/>
                <a:hlinkClick r:id="rId13">
                  <a:extLst>
                    <a:ext uri="{A12FA001-AC4F-418D-AE19-62706E023703}">
                      <ahyp:hlinkClr val="tx"/>
                    </a:ext>
                  </a:extLst>
                </a:hlinkClick>
              </a:rPr>
              <a:t> </a:t>
            </a:r>
            <a:r>
              <a:rPr lang="en" sz="1100">
                <a:solidFill>
                  <a:schemeClr val="lt1"/>
                </a:solidFill>
                <a:latin typeface="Goldman"/>
                <a:ea typeface="Goldman"/>
                <a:cs typeface="Goldman"/>
                <a:sym typeface="Goldman"/>
              </a:rPr>
              <a:t>| </a:t>
            </a:r>
            <a:r>
              <a:rPr lang="en" sz="1100" u="sng">
                <a:solidFill>
                  <a:schemeClr val="lt1"/>
                </a:solidFill>
                <a:latin typeface="Goldman"/>
                <a:ea typeface="Goldman"/>
                <a:cs typeface="Goldman"/>
                <a:sym typeface="Goldman"/>
                <a:hlinkClick r:id="rId14">
                  <a:extLst>
                    <a:ext uri="{A12FA001-AC4F-418D-AE19-62706E023703}">
                      <ahyp:hlinkClr val="tx"/>
                    </a:ext>
                  </a:extLst>
                </a:hlinkClick>
              </a:rPr>
              <a:t>Blog</a:t>
            </a:r>
            <a:r>
              <a:rPr lang="en" sz="1100">
                <a:solidFill>
                  <a:schemeClr val="lt1"/>
                </a:solidFill>
                <a:latin typeface="Goldman"/>
                <a:ea typeface="Goldman"/>
                <a:cs typeface="Goldman"/>
                <a:sym typeface="Goldman"/>
              </a:rPr>
              <a:t> |</a:t>
            </a:r>
            <a:r>
              <a:rPr lang="en" sz="1100">
                <a:solidFill>
                  <a:schemeClr val="lt1"/>
                </a:solidFill>
                <a:latin typeface="Goldman"/>
                <a:ea typeface="Goldman"/>
                <a:cs typeface="Goldman"/>
                <a:sym typeface="Goldman"/>
              </a:rPr>
              <a:t> </a:t>
            </a:r>
            <a:r>
              <a:rPr lang="en" sz="1100" u="sng">
                <a:solidFill>
                  <a:schemeClr val="lt1"/>
                </a:solidFill>
                <a:latin typeface="Goldman"/>
                <a:ea typeface="Goldman"/>
                <a:cs typeface="Goldman"/>
                <a:sym typeface="Goldman"/>
                <a:hlinkClick r:id="rId15">
                  <a:extLst>
                    <a:ext uri="{A12FA001-AC4F-418D-AE19-62706E023703}">
                      <ahyp:hlinkClr val="tx"/>
                    </a:ext>
                  </a:extLst>
                </a:hlinkClick>
              </a:rPr>
              <a:t>FAQ</a:t>
            </a:r>
            <a:r>
              <a:rPr lang="en" sz="1100" u="sng">
                <a:solidFill>
                  <a:schemeClr val="lt1"/>
                </a:solidFill>
                <a:latin typeface="Goldman"/>
                <a:ea typeface="Goldman"/>
                <a:cs typeface="Goldman"/>
                <a:sym typeface="Goldman"/>
              </a:rPr>
              <a:t>s</a:t>
            </a:r>
            <a:endParaRPr sz="1100" u="sng">
              <a:solidFill>
                <a:schemeClr val="lt1"/>
              </a:solidFill>
              <a:latin typeface="Goldman"/>
              <a:ea typeface="Goldman"/>
              <a:cs typeface="Goldman"/>
              <a:sym typeface="Goldman"/>
            </a:endParaRPr>
          </a:p>
        </p:txBody>
      </p:sp>
      <p:sp>
        <p:nvSpPr>
          <p:cNvPr id="563" name="Google Shape;563;p31"/>
          <p:cNvSpPr txBox="1"/>
          <p:nvPr/>
        </p:nvSpPr>
        <p:spPr>
          <a:xfrm>
            <a:off x="4861799" y="4133675"/>
            <a:ext cx="35688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Mulish"/>
                <a:ea typeface="Mulish"/>
                <a:cs typeface="Mulish"/>
                <a:sym typeface="Mulish"/>
              </a:rPr>
              <a:t>You can visit our sister </a:t>
            </a:r>
            <a:r>
              <a:rPr lang="en" sz="1100">
                <a:solidFill>
                  <a:schemeClr val="dk1"/>
                </a:solidFill>
                <a:latin typeface="Mulish"/>
                <a:ea typeface="Mulish"/>
                <a:cs typeface="Mulish"/>
                <a:sym typeface="Mulish"/>
              </a:rPr>
              <a:t>projects</a:t>
            </a:r>
            <a:r>
              <a:rPr lang="en" sz="1100">
                <a:solidFill>
                  <a:schemeClr val="dk1"/>
                </a:solidFill>
                <a:latin typeface="Mulish"/>
                <a:ea typeface="Mulish"/>
                <a:cs typeface="Mulish"/>
                <a:sym typeface="Mulish"/>
              </a:rPr>
              <a:t>:</a:t>
            </a:r>
            <a:br>
              <a:rPr lang="en" sz="1100">
                <a:solidFill>
                  <a:schemeClr val="dk1"/>
                </a:solidFill>
                <a:latin typeface="Mulish"/>
                <a:ea typeface="Mulish"/>
                <a:cs typeface="Mulish"/>
                <a:sym typeface="Mulish"/>
              </a:rPr>
            </a:br>
            <a:r>
              <a:rPr lang="en" sz="1100" u="sng">
                <a:solidFill>
                  <a:schemeClr val="lt1"/>
                </a:solidFill>
                <a:latin typeface="Goldman"/>
                <a:ea typeface="Goldman"/>
                <a:cs typeface="Goldman"/>
                <a:sym typeface="Goldman"/>
                <a:hlinkClick r:id="rId16">
                  <a:extLst>
                    <a:ext uri="{A12FA001-AC4F-418D-AE19-62706E023703}">
                      <ahyp:hlinkClr val="tx"/>
                    </a:ext>
                  </a:extLst>
                </a:hlinkClick>
              </a:rPr>
              <a:t>Freepik</a:t>
            </a:r>
            <a:r>
              <a:rPr lang="en" sz="1100">
                <a:solidFill>
                  <a:schemeClr val="lt1"/>
                </a:solidFill>
                <a:latin typeface="Goldman"/>
                <a:ea typeface="Goldman"/>
                <a:cs typeface="Goldman"/>
                <a:sym typeface="Goldman"/>
              </a:rPr>
              <a:t> | </a:t>
            </a:r>
            <a:r>
              <a:rPr lang="en" sz="1100" u="sng">
                <a:solidFill>
                  <a:schemeClr val="lt1"/>
                </a:solidFill>
                <a:latin typeface="Goldman"/>
                <a:ea typeface="Goldman"/>
                <a:cs typeface="Goldman"/>
                <a:sym typeface="Goldman"/>
                <a:hlinkClick r:id="rId17">
                  <a:extLst>
                    <a:ext uri="{A12FA001-AC4F-418D-AE19-62706E023703}">
                      <ahyp:hlinkClr val="tx"/>
                    </a:ext>
                  </a:extLst>
                </a:hlinkClick>
              </a:rPr>
              <a:t>Flaticon</a:t>
            </a:r>
            <a:r>
              <a:rPr lang="en" sz="1100">
                <a:solidFill>
                  <a:schemeClr val="lt1"/>
                </a:solidFill>
                <a:latin typeface="Goldman"/>
                <a:ea typeface="Goldman"/>
                <a:cs typeface="Goldman"/>
                <a:sym typeface="Goldman"/>
              </a:rPr>
              <a:t> | </a:t>
            </a:r>
            <a:r>
              <a:rPr lang="en" sz="1100" u="sng">
                <a:solidFill>
                  <a:schemeClr val="lt1"/>
                </a:solidFill>
                <a:latin typeface="Goldman"/>
                <a:ea typeface="Goldman"/>
                <a:cs typeface="Goldman"/>
                <a:sym typeface="Goldman"/>
                <a:hlinkClick r:id="rId18">
                  <a:extLst>
                    <a:ext uri="{A12FA001-AC4F-418D-AE19-62706E023703}">
                      <ahyp:hlinkClr val="tx"/>
                    </a:ext>
                  </a:extLst>
                </a:hlinkClick>
              </a:rPr>
              <a:t>Storyset</a:t>
            </a:r>
            <a:r>
              <a:rPr lang="en" sz="1100">
                <a:solidFill>
                  <a:schemeClr val="lt1"/>
                </a:solidFill>
                <a:latin typeface="Goldman"/>
                <a:ea typeface="Goldman"/>
                <a:cs typeface="Goldman"/>
                <a:sym typeface="Goldman"/>
              </a:rPr>
              <a:t> | </a:t>
            </a:r>
            <a:r>
              <a:rPr lang="en" sz="1100" u="sng">
                <a:solidFill>
                  <a:schemeClr val="lt1"/>
                </a:solidFill>
                <a:latin typeface="Goldman"/>
                <a:ea typeface="Goldman"/>
                <a:cs typeface="Goldman"/>
                <a:sym typeface="Goldman"/>
                <a:hlinkClick r:id="rId19">
                  <a:extLst>
                    <a:ext uri="{A12FA001-AC4F-418D-AE19-62706E023703}">
                      <ahyp:hlinkClr val="tx"/>
                    </a:ext>
                  </a:extLst>
                </a:hlinkClick>
              </a:rPr>
              <a:t>Wepik</a:t>
            </a:r>
            <a:r>
              <a:rPr lang="en" sz="1100">
                <a:solidFill>
                  <a:schemeClr val="lt1"/>
                </a:solidFill>
                <a:uFill>
                  <a:noFill/>
                </a:uFill>
                <a:latin typeface="Goldman"/>
                <a:ea typeface="Goldman"/>
                <a:cs typeface="Goldman"/>
                <a:sym typeface="Goldman"/>
                <a:hlinkClick r:id="rId20">
                  <a:extLst>
                    <a:ext uri="{A12FA001-AC4F-418D-AE19-62706E023703}">
                      <ahyp:hlinkClr val="tx"/>
                    </a:ext>
                  </a:extLst>
                </a:hlinkClick>
              </a:rPr>
              <a:t> </a:t>
            </a:r>
            <a:r>
              <a:rPr lang="en" sz="1100">
                <a:solidFill>
                  <a:schemeClr val="lt1"/>
                </a:solidFill>
                <a:latin typeface="Goldman"/>
                <a:ea typeface="Goldman"/>
                <a:cs typeface="Goldman"/>
                <a:sym typeface="Goldman"/>
              </a:rPr>
              <a:t>| </a:t>
            </a:r>
            <a:r>
              <a:rPr lang="en" sz="1100" u="sng">
                <a:solidFill>
                  <a:schemeClr val="lt1"/>
                </a:solidFill>
                <a:latin typeface="Goldman"/>
                <a:ea typeface="Goldman"/>
                <a:cs typeface="Goldman"/>
                <a:sym typeface="Goldman"/>
                <a:hlinkClick r:id="rId21">
                  <a:extLst>
                    <a:ext uri="{A12FA001-AC4F-418D-AE19-62706E023703}">
                      <ahyp:hlinkClr val="tx"/>
                    </a:ext>
                  </a:extLst>
                </a:hlinkClick>
              </a:rPr>
              <a:t>Videvo</a:t>
            </a:r>
            <a:endParaRPr sz="1100">
              <a:solidFill>
                <a:schemeClr val="lt1"/>
              </a:solidFill>
              <a:latin typeface="Goldman"/>
              <a:ea typeface="Goldman"/>
              <a:cs typeface="Goldman"/>
              <a:sym typeface="Gold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49"/>
          <p:cNvSpPr txBox="1"/>
          <p:nvPr>
            <p:ph type="title"/>
          </p:nvPr>
        </p:nvSpPr>
        <p:spPr>
          <a:xfrm>
            <a:off x="713225" y="2596900"/>
            <a:ext cx="2801400" cy="11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hoto showcase</a:t>
            </a:r>
            <a:endParaRPr/>
          </a:p>
        </p:txBody>
      </p:sp>
      <p:sp>
        <p:nvSpPr>
          <p:cNvPr id="917" name="Google Shape;917;p49"/>
          <p:cNvSpPr txBox="1"/>
          <p:nvPr>
            <p:ph idx="1" type="subTitle"/>
          </p:nvPr>
        </p:nvSpPr>
        <p:spPr>
          <a:xfrm>
            <a:off x="713225" y="3743500"/>
            <a:ext cx="2801400" cy="85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them and select “Replace image”</a:t>
            </a:r>
            <a:endParaRPr/>
          </a:p>
        </p:txBody>
      </p:sp>
      <p:pic>
        <p:nvPicPr>
          <p:cNvPr id="918" name="Google Shape;918;p49"/>
          <p:cNvPicPr preferRelativeResize="0"/>
          <p:nvPr/>
        </p:nvPicPr>
        <p:blipFill rotWithShape="1">
          <a:blip r:embed="rId3">
            <a:alphaModFix/>
          </a:blip>
          <a:srcRect b="0" l="16114" r="0" t="0"/>
          <a:stretch/>
        </p:blipFill>
        <p:spPr>
          <a:xfrm>
            <a:off x="5819775" y="539500"/>
            <a:ext cx="2610999" cy="4064500"/>
          </a:xfrm>
          <a:prstGeom prst="rect">
            <a:avLst/>
          </a:prstGeom>
          <a:noFill/>
          <a:ln>
            <a:noFill/>
          </a:ln>
        </p:spPr>
      </p:pic>
      <p:pic>
        <p:nvPicPr>
          <p:cNvPr id="919" name="Google Shape;919;p49"/>
          <p:cNvPicPr preferRelativeResize="0"/>
          <p:nvPr/>
        </p:nvPicPr>
        <p:blipFill rotWithShape="1">
          <a:blip r:embed="rId4">
            <a:alphaModFix/>
          </a:blip>
          <a:srcRect b="0" l="1043" r="5741" t="0"/>
          <a:stretch/>
        </p:blipFill>
        <p:spPr>
          <a:xfrm>
            <a:off x="713225" y="539500"/>
            <a:ext cx="4925573" cy="2038350"/>
          </a:xfrm>
          <a:prstGeom prst="rect">
            <a:avLst/>
          </a:prstGeom>
          <a:noFill/>
          <a:ln>
            <a:noFill/>
          </a:ln>
        </p:spPr>
      </p:pic>
      <p:pic>
        <p:nvPicPr>
          <p:cNvPr id="920" name="Google Shape;920;p49"/>
          <p:cNvPicPr preferRelativeResize="0"/>
          <p:nvPr/>
        </p:nvPicPr>
        <p:blipFill>
          <a:blip r:embed="rId5">
            <a:alphaModFix/>
          </a:blip>
          <a:stretch>
            <a:fillRect/>
          </a:stretch>
        </p:blipFill>
        <p:spPr>
          <a:xfrm flipH="1">
            <a:off x="3754500" y="2719700"/>
            <a:ext cx="1884300" cy="1884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50"/>
          <p:cNvSpPr txBox="1"/>
          <p:nvPr>
            <p:ph type="title"/>
          </p:nvPr>
        </p:nvSpPr>
        <p:spPr>
          <a:xfrm>
            <a:off x="2055150" y="540000"/>
            <a:ext cx="5034000" cy="105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926" name="Google Shape;926;p50"/>
          <p:cNvSpPr txBox="1"/>
          <p:nvPr>
            <p:ph idx="1" type="subTitle"/>
          </p:nvPr>
        </p:nvSpPr>
        <p:spPr>
          <a:xfrm>
            <a:off x="2055000" y="1532025"/>
            <a:ext cx="5034000" cy="73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solidFill>
                  <a:schemeClr val="lt1"/>
                </a:solidFill>
                <a:latin typeface="Goldman"/>
                <a:ea typeface="Goldman"/>
                <a:cs typeface="Goldman"/>
                <a:sym typeface="Goldman"/>
              </a:rPr>
              <a:t>D</a:t>
            </a:r>
            <a:r>
              <a:rPr lang="en" sz="2100">
                <a:solidFill>
                  <a:schemeClr val="lt1"/>
                </a:solidFill>
                <a:latin typeface="Goldman"/>
                <a:ea typeface="Goldman"/>
                <a:cs typeface="Goldman"/>
                <a:sym typeface="Goldman"/>
              </a:rPr>
              <a:t>o you have any questions?</a:t>
            </a:r>
            <a:endParaRPr sz="2100">
              <a:solidFill>
                <a:schemeClr val="lt1"/>
              </a:solidFill>
              <a:latin typeface="Goldman"/>
              <a:ea typeface="Goldman"/>
              <a:cs typeface="Goldman"/>
              <a:sym typeface="Goldman"/>
            </a:endParaRPr>
          </a:p>
          <a:p>
            <a:pPr indent="0" lvl="0" marL="0" rtl="0" algn="ctr">
              <a:spcBef>
                <a:spcPts val="0"/>
              </a:spcBef>
              <a:spcAft>
                <a:spcPts val="0"/>
              </a:spcAft>
              <a:buNone/>
            </a:pPr>
            <a:r>
              <a:rPr lang="en">
                <a:uFill>
                  <a:noFill/>
                </a:uFill>
                <a:hlinkClick r:id="rId3"/>
              </a:rPr>
              <a:t>youremail@freepik.com</a:t>
            </a:r>
            <a:r>
              <a:rPr lang="en"/>
              <a:t> |</a:t>
            </a:r>
            <a:r>
              <a:rPr lang="en"/>
              <a:t> +34 654 321 432 | yourwebsite.com</a:t>
            </a:r>
            <a:endParaRPr/>
          </a:p>
        </p:txBody>
      </p:sp>
      <p:sp>
        <p:nvSpPr>
          <p:cNvPr id="927" name="Google Shape;927;p50"/>
          <p:cNvSpPr txBox="1"/>
          <p:nvPr/>
        </p:nvSpPr>
        <p:spPr>
          <a:xfrm>
            <a:off x="2496150" y="4187900"/>
            <a:ext cx="4151700" cy="30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lish"/>
                <a:ea typeface="Mulish"/>
                <a:cs typeface="Mulish"/>
                <a:sym typeface="Mulish"/>
              </a:rPr>
              <a:t>Please keep this slide for attribution</a:t>
            </a:r>
            <a:endParaRPr sz="1200">
              <a:solidFill>
                <a:schemeClr val="dk1"/>
              </a:solidFill>
              <a:latin typeface="Mulish"/>
              <a:ea typeface="Mulish"/>
              <a:cs typeface="Mulish"/>
              <a:sym typeface="Mulish"/>
            </a:endParaRPr>
          </a:p>
        </p:txBody>
      </p:sp>
      <p:sp>
        <p:nvSpPr>
          <p:cNvPr id="928" name="Google Shape;928;p50"/>
          <p:cNvSpPr/>
          <p:nvPr/>
        </p:nvSpPr>
        <p:spPr>
          <a:xfrm>
            <a:off x="2521588" y="249060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0"/>
          <p:cNvSpPr/>
          <p:nvPr/>
        </p:nvSpPr>
        <p:spPr>
          <a:xfrm>
            <a:off x="3593229" y="249060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0"/>
          <p:cNvSpPr/>
          <p:nvPr/>
        </p:nvSpPr>
        <p:spPr>
          <a:xfrm>
            <a:off x="4664871" y="249060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0"/>
          <p:cNvSpPr/>
          <p:nvPr/>
        </p:nvSpPr>
        <p:spPr>
          <a:xfrm>
            <a:off x="5736513" y="249060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 name="Google Shape;932;p50"/>
          <p:cNvGrpSpPr/>
          <p:nvPr/>
        </p:nvGrpSpPr>
        <p:grpSpPr>
          <a:xfrm>
            <a:off x="6001585" y="2781304"/>
            <a:ext cx="356055" cy="356097"/>
            <a:chOff x="5012603" y="2571753"/>
            <a:chExt cx="417024" cy="417024"/>
          </a:xfrm>
        </p:grpSpPr>
        <p:sp>
          <p:nvSpPr>
            <p:cNvPr id="933" name="Google Shape;933;p50"/>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0"/>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 name="Google Shape;935;p50"/>
          <p:cNvSpPr/>
          <p:nvPr/>
        </p:nvSpPr>
        <p:spPr>
          <a:xfrm>
            <a:off x="2786648" y="2781299"/>
            <a:ext cx="356079" cy="356079"/>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 name="Google Shape;936;p50"/>
          <p:cNvGrpSpPr/>
          <p:nvPr/>
        </p:nvGrpSpPr>
        <p:grpSpPr>
          <a:xfrm>
            <a:off x="3858284" y="2781438"/>
            <a:ext cx="356091" cy="356097"/>
            <a:chOff x="812101" y="2571761"/>
            <a:chExt cx="417066" cy="417024"/>
          </a:xfrm>
        </p:grpSpPr>
        <p:sp>
          <p:nvSpPr>
            <p:cNvPr id="937" name="Google Shape;937;p5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50"/>
          <p:cNvGrpSpPr/>
          <p:nvPr/>
        </p:nvGrpSpPr>
        <p:grpSpPr>
          <a:xfrm>
            <a:off x="4929922" y="2781382"/>
            <a:ext cx="356097" cy="356139"/>
            <a:chOff x="1323129" y="2571761"/>
            <a:chExt cx="417024" cy="417024"/>
          </a:xfrm>
        </p:grpSpPr>
        <p:sp>
          <p:nvSpPr>
            <p:cNvPr id="942" name="Google Shape;942;p5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5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sp>
        <p:nvSpPr>
          <p:cNvPr id="951" name="Google Shape;951;p51"/>
          <p:cNvSpPr/>
          <p:nvPr/>
        </p:nvSpPr>
        <p:spPr>
          <a:xfrm>
            <a:off x="1067501" y="1360130"/>
            <a:ext cx="420974" cy="389499"/>
          </a:xfrm>
          <a:custGeom>
            <a:rect b="b" l="l" r="r" t="t"/>
            <a:pathLst>
              <a:path extrusionOk="0" h="11298" w="12211">
                <a:moveTo>
                  <a:pt x="1273" y="6008"/>
                </a:moveTo>
                <a:cubicBezTo>
                  <a:pt x="1577" y="6008"/>
                  <a:pt x="1825" y="6256"/>
                  <a:pt x="1825" y="6562"/>
                </a:cubicBezTo>
                <a:lnTo>
                  <a:pt x="1825" y="7107"/>
                </a:lnTo>
                <a:lnTo>
                  <a:pt x="717" y="7107"/>
                </a:lnTo>
                <a:lnTo>
                  <a:pt x="717" y="6562"/>
                </a:lnTo>
                <a:cubicBezTo>
                  <a:pt x="717" y="6256"/>
                  <a:pt x="966" y="6008"/>
                  <a:pt x="1271" y="6008"/>
                </a:cubicBezTo>
                <a:cubicBezTo>
                  <a:pt x="1271" y="6008"/>
                  <a:pt x="1272" y="6008"/>
                  <a:pt x="1273" y="6008"/>
                </a:cubicBezTo>
                <a:close/>
                <a:moveTo>
                  <a:pt x="6561" y="2464"/>
                </a:moveTo>
                <a:cubicBezTo>
                  <a:pt x="6795" y="2745"/>
                  <a:pt x="7155" y="3189"/>
                  <a:pt x="7510" y="3685"/>
                </a:cubicBezTo>
                <a:cubicBezTo>
                  <a:pt x="8525" y="5105"/>
                  <a:pt x="8676" y="5779"/>
                  <a:pt x="8676" y="6054"/>
                </a:cubicBezTo>
                <a:cubicBezTo>
                  <a:pt x="8676" y="7098"/>
                  <a:pt x="7915" y="7967"/>
                  <a:pt x="6920" y="8139"/>
                </a:cubicBezTo>
                <a:lnTo>
                  <a:pt x="6920" y="6807"/>
                </a:lnTo>
                <a:lnTo>
                  <a:pt x="8095" y="5860"/>
                </a:lnTo>
                <a:lnTo>
                  <a:pt x="7646" y="5303"/>
                </a:lnTo>
                <a:lnTo>
                  <a:pt x="6920" y="5888"/>
                </a:lnTo>
                <a:lnTo>
                  <a:pt x="6920" y="4210"/>
                </a:lnTo>
                <a:lnTo>
                  <a:pt x="6203" y="4210"/>
                </a:lnTo>
                <a:lnTo>
                  <a:pt x="6203" y="5878"/>
                </a:lnTo>
                <a:lnTo>
                  <a:pt x="5479" y="5282"/>
                </a:lnTo>
                <a:lnTo>
                  <a:pt x="5024" y="5835"/>
                </a:lnTo>
                <a:lnTo>
                  <a:pt x="6203" y="6805"/>
                </a:lnTo>
                <a:lnTo>
                  <a:pt x="6203" y="8138"/>
                </a:lnTo>
                <a:cubicBezTo>
                  <a:pt x="5207" y="7967"/>
                  <a:pt x="4447" y="7098"/>
                  <a:pt x="4447" y="6054"/>
                </a:cubicBezTo>
                <a:cubicBezTo>
                  <a:pt x="4447" y="5779"/>
                  <a:pt x="4598" y="5105"/>
                  <a:pt x="5613" y="3685"/>
                </a:cubicBezTo>
                <a:cubicBezTo>
                  <a:pt x="5967" y="3189"/>
                  <a:pt x="6327" y="2745"/>
                  <a:pt x="6561" y="2464"/>
                </a:cubicBezTo>
                <a:close/>
                <a:moveTo>
                  <a:pt x="6561" y="1"/>
                </a:moveTo>
                <a:cubicBezTo>
                  <a:pt x="5053" y="1"/>
                  <a:pt x="3634" y="588"/>
                  <a:pt x="2568" y="1656"/>
                </a:cubicBezTo>
                <a:cubicBezTo>
                  <a:pt x="1574" y="2649"/>
                  <a:pt x="995" y="3948"/>
                  <a:pt x="922" y="5340"/>
                </a:cubicBezTo>
                <a:cubicBezTo>
                  <a:pt x="390" y="5492"/>
                  <a:pt x="1" y="5982"/>
                  <a:pt x="1" y="6562"/>
                </a:cubicBezTo>
                <a:lnTo>
                  <a:pt x="1" y="8453"/>
                </a:lnTo>
                <a:lnTo>
                  <a:pt x="717" y="8453"/>
                </a:lnTo>
                <a:lnTo>
                  <a:pt x="717" y="7824"/>
                </a:lnTo>
                <a:lnTo>
                  <a:pt x="1825" y="7824"/>
                </a:lnTo>
                <a:lnTo>
                  <a:pt x="1825" y="8453"/>
                </a:lnTo>
                <a:lnTo>
                  <a:pt x="2541" y="8453"/>
                </a:lnTo>
                <a:lnTo>
                  <a:pt x="2541" y="6562"/>
                </a:lnTo>
                <a:cubicBezTo>
                  <a:pt x="2541" y="5989"/>
                  <a:pt x="2161" y="5504"/>
                  <a:pt x="1639" y="5345"/>
                </a:cubicBezTo>
                <a:cubicBezTo>
                  <a:pt x="1796" y="2766"/>
                  <a:pt x="3943" y="717"/>
                  <a:pt x="6561" y="717"/>
                </a:cubicBezTo>
                <a:cubicBezTo>
                  <a:pt x="9281" y="717"/>
                  <a:pt x="11493" y="2930"/>
                  <a:pt x="11493" y="5649"/>
                </a:cubicBezTo>
                <a:cubicBezTo>
                  <a:pt x="11493" y="8248"/>
                  <a:pt x="9472" y="10384"/>
                  <a:pt x="6920" y="10569"/>
                </a:cubicBezTo>
                <a:lnTo>
                  <a:pt x="6920" y="8862"/>
                </a:lnTo>
                <a:cubicBezTo>
                  <a:pt x="8312" y="8686"/>
                  <a:pt x="9392" y="7494"/>
                  <a:pt x="9392" y="6054"/>
                </a:cubicBezTo>
                <a:cubicBezTo>
                  <a:pt x="9392" y="5411"/>
                  <a:pt x="8954" y="4472"/>
                  <a:pt x="8089" y="3264"/>
                </a:cubicBezTo>
                <a:cubicBezTo>
                  <a:pt x="7466" y="2393"/>
                  <a:pt x="6854" y="1705"/>
                  <a:pt x="6828" y="1675"/>
                </a:cubicBezTo>
                <a:lnTo>
                  <a:pt x="6561" y="1376"/>
                </a:lnTo>
                <a:lnTo>
                  <a:pt x="6294" y="1675"/>
                </a:lnTo>
                <a:cubicBezTo>
                  <a:pt x="6268" y="1705"/>
                  <a:pt x="5656" y="2393"/>
                  <a:pt x="5033" y="3264"/>
                </a:cubicBezTo>
                <a:cubicBezTo>
                  <a:pt x="4168" y="4473"/>
                  <a:pt x="3730" y="5411"/>
                  <a:pt x="3730" y="6054"/>
                </a:cubicBezTo>
                <a:cubicBezTo>
                  <a:pt x="3730" y="7494"/>
                  <a:pt x="4810" y="8686"/>
                  <a:pt x="6203" y="8862"/>
                </a:cubicBezTo>
                <a:lnTo>
                  <a:pt x="6203" y="11297"/>
                </a:lnTo>
                <a:lnTo>
                  <a:pt x="6561" y="11297"/>
                </a:lnTo>
                <a:cubicBezTo>
                  <a:pt x="8070" y="11297"/>
                  <a:pt x="9488" y="10711"/>
                  <a:pt x="10555" y="9643"/>
                </a:cubicBezTo>
                <a:cubicBezTo>
                  <a:pt x="11622" y="8577"/>
                  <a:pt x="12209" y="7158"/>
                  <a:pt x="12209" y="5649"/>
                </a:cubicBezTo>
                <a:cubicBezTo>
                  <a:pt x="12210" y="4140"/>
                  <a:pt x="11622" y="2722"/>
                  <a:pt x="10555" y="1656"/>
                </a:cubicBezTo>
                <a:cubicBezTo>
                  <a:pt x="9488" y="588"/>
                  <a:pt x="8071" y="1"/>
                  <a:pt x="6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 name="Google Shape;952;p51"/>
          <p:cNvGrpSpPr/>
          <p:nvPr/>
        </p:nvGrpSpPr>
        <p:grpSpPr>
          <a:xfrm>
            <a:off x="1067501" y="2052302"/>
            <a:ext cx="420974" cy="392015"/>
            <a:chOff x="1067501" y="2063627"/>
            <a:chExt cx="420974" cy="392015"/>
          </a:xfrm>
        </p:grpSpPr>
        <p:sp>
          <p:nvSpPr>
            <p:cNvPr id="953" name="Google Shape;953;p51"/>
            <p:cNvSpPr/>
            <p:nvPr/>
          </p:nvSpPr>
          <p:spPr>
            <a:xfrm>
              <a:off x="1067501" y="2107376"/>
              <a:ext cx="246014" cy="114595"/>
            </a:xfrm>
            <a:custGeom>
              <a:rect b="b" l="l" r="r" t="t"/>
              <a:pathLst>
                <a:path extrusionOk="0" h="3324" w="7136">
                  <a:moveTo>
                    <a:pt x="5682" y="1"/>
                  </a:moveTo>
                  <a:cubicBezTo>
                    <a:pt x="4880" y="1"/>
                    <a:pt x="4228" y="653"/>
                    <a:pt x="4228" y="1455"/>
                  </a:cubicBezTo>
                  <a:lnTo>
                    <a:pt x="4228" y="1485"/>
                  </a:lnTo>
                  <a:lnTo>
                    <a:pt x="4944" y="1485"/>
                  </a:lnTo>
                  <a:lnTo>
                    <a:pt x="4944" y="1455"/>
                  </a:lnTo>
                  <a:cubicBezTo>
                    <a:pt x="4944" y="1048"/>
                    <a:pt x="5275" y="716"/>
                    <a:pt x="5682" y="716"/>
                  </a:cubicBezTo>
                  <a:cubicBezTo>
                    <a:pt x="6089" y="716"/>
                    <a:pt x="6420" y="1048"/>
                    <a:pt x="6420" y="1455"/>
                  </a:cubicBezTo>
                  <a:cubicBezTo>
                    <a:pt x="6420" y="2091"/>
                    <a:pt x="5903" y="2608"/>
                    <a:pt x="5266" y="2608"/>
                  </a:cubicBezTo>
                  <a:lnTo>
                    <a:pt x="1" y="2608"/>
                  </a:lnTo>
                  <a:lnTo>
                    <a:pt x="1" y="3324"/>
                  </a:lnTo>
                  <a:lnTo>
                    <a:pt x="5266" y="3324"/>
                  </a:lnTo>
                  <a:cubicBezTo>
                    <a:pt x="6297" y="3324"/>
                    <a:pt x="7136" y="2485"/>
                    <a:pt x="7136" y="1455"/>
                  </a:cubicBezTo>
                  <a:cubicBezTo>
                    <a:pt x="7136" y="653"/>
                    <a:pt x="6483" y="1"/>
                    <a:pt x="56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1"/>
            <p:cNvSpPr/>
            <p:nvPr/>
          </p:nvSpPr>
          <p:spPr>
            <a:xfrm>
              <a:off x="1067501" y="2063627"/>
              <a:ext cx="123145" cy="101219"/>
            </a:xfrm>
            <a:custGeom>
              <a:rect b="b" l="l" r="r" t="t"/>
              <a:pathLst>
                <a:path extrusionOk="0" h="2936" w="3572">
                  <a:moveTo>
                    <a:pt x="2281" y="1"/>
                  </a:moveTo>
                  <a:cubicBezTo>
                    <a:pt x="1569" y="1"/>
                    <a:pt x="990" y="579"/>
                    <a:pt x="990" y="1291"/>
                  </a:cubicBezTo>
                  <a:lnTo>
                    <a:pt x="990" y="1317"/>
                  </a:lnTo>
                  <a:lnTo>
                    <a:pt x="1705" y="1317"/>
                  </a:lnTo>
                  <a:lnTo>
                    <a:pt x="1705" y="1291"/>
                  </a:lnTo>
                  <a:cubicBezTo>
                    <a:pt x="1705" y="974"/>
                    <a:pt x="1963" y="716"/>
                    <a:pt x="2281" y="716"/>
                  </a:cubicBezTo>
                  <a:cubicBezTo>
                    <a:pt x="2597" y="716"/>
                    <a:pt x="2855" y="974"/>
                    <a:pt x="2855" y="1291"/>
                  </a:cubicBezTo>
                  <a:cubicBezTo>
                    <a:pt x="2855" y="1803"/>
                    <a:pt x="2439" y="2220"/>
                    <a:pt x="1926" y="2220"/>
                  </a:cubicBezTo>
                  <a:lnTo>
                    <a:pt x="1" y="2220"/>
                  </a:lnTo>
                  <a:lnTo>
                    <a:pt x="1" y="2935"/>
                  </a:lnTo>
                  <a:lnTo>
                    <a:pt x="1926" y="2935"/>
                  </a:lnTo>
                  <a:cubicBezTo>
                    <a:pt x="2834" y="2935"/>
                    <a:pt x="3571" y="2198"/>
                    <a:pt x="3571" y="1291"/>
                  </a:cubicBezTo>
                  <a:cubicBezTo>
                    <a:pt x="3571" y="579"/>
                    <a:pt x="2992" y="1"/>
                    <a:pt x="2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1"/>
            <p:cNvSpPr/>
            <p:nvPr/>
          </p:nvSpPr>
          <p:spPr>
            <a:xfrm>
              <a:off x="1067501" y="2316329"/>
              <a:ext cx="286074" cy="114595"/>
            </a:xfrm>
            <a:custGeom>
              <a:rect b="b" l="l" r="r" t="t"/>
              <a:pathLst>
                <a:path extrusionOk="0" h="3324" w="8298">
                  <a:moveTo>
                    <a:pt x="1" y="1"/>
                  </a:moveTo>
                  <a:lnTo>
                    <a:pt x="1" y="716"/>
                  </a:lnTo>
                  <a:lnTo>
                    <a:pt x="3207" y="716"/>
                  </a:lnTo>
                  <a:cubicBezTo>
                    <a:pt x="3844" y="716"/>
                    <a:pt x="4361" y="1234"/>
                    <a:pt x="4361" y="1871"/>
                  </a:cubicBezTo>
                  <a:cubicBezTo>
                    <a:pt x="4361" y="2278"/>
                    <a:pt x="4030" y="2608"/>
                    <a:pt x="3623" y="2608"/>
                  </a:cubicBezTo>
                  <a:cubicBezTo>
                    <a:pt x="3216" y="2608"/>
                    <a:pt x="2885" y="2278"/>
                    <a:pt x="2885" y="1871"/>
                  </a:cubicBezTo>
                  <a:lnTo>
                    <a:pt x="2885" y="1840"/>
                  </a:lnTo>
                  <a:lnTo>
                    <a:pt x="2169" y="1840"/>
                  </a:lnTo>
                  <a:lnTo>
                    <a:pt x="2169" y="1871"/>
                  </a:lnTo>
                  <a:cubicBezTo>
                    <a:pt x="2169" y="2672"/>
                    <a:pt x="2821" y="3323"/>
                    <a:pt x="3623" y="3323"/>
                  </a:cubicBezTo>
                  <a:cubicBezTo>
                    <a:pt x="4424" y="3323"/>
                    <a:pt x="5077" y="2672"/>
                    <a:pt x="5077" y="1871"/>
                  </a:cubicBezTo>
                  <a:cubicBezTo>
                    <a:pt x="5077" y="1435"/>
                    <a:pt x="4927" y="1034"/>
                    <a:pt x="4676" y="716"/>
                  </a:cubicBezTo>
                  <a:lnTo>
                    <a:pt x="8298" y="716"/>
                  </a:lnTo>
                  <a:lnTo>
                    <a:pt x="82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1"/>
            <p:cNvSpPr/>
            <p:nvPr/>
          </p:nvSpPr>
          <p:spPr>
            <a:xfrm>
              <a:off x="1067501" y="2112065"/>
              <a:ext cx="417079" cy="169651"/>
            </a:xfrm>
            <a:custGeom>
              <a:rect b="b" l="l" r="r" t="t"/>
              <a:pathLst>
                <a:path extrusionOk="0" h="4921" w="12098">
                  <a:moveTo>
                    <a:pt x="9972" y="0"/>
                  </a:moveTo>
                  <a:cubicBezTo>
                    <a:pt x="8800" y="0"/>
                    <a:pt x="7848" y="954"/>
                    <a:pt x="7848" y="2125"/>
                  </a:cubicBezTo>
                  <a:lnTo>
                    <a:pt x="7848" y="2174"/>
                  </a:lnTo>
                  <a:lnTo>
                    <a:pt x="8563" y="2174"/>
                  </a:lnTo>
                  <a:lnTo>
                    <a:pt x="8563" y="2125"/>
                  </a:lnTo>
                  <a:cubicBezTo>
                    <a:pt x="8563" y="1348"/>
                    <a:pt x="9195" y="715"/>
                    <a:pt x="9972" y="715"/>
                  </a:cubicBezTo>
                  <a:cubicBezTo>
                    <a:pt x="10749" y="715"/>
                    <a:pt x="11381" y="1348"/>
                    <a:pt x="11381" y="2125"/>
                  </a:cubicBezTo>
                  <a:cubicBezTo>
                    <a:pt x="11381" y="3272"/>
                    <a:pt x="10448" y="4205"/>
                    <a:pt x="9301" y="4205"/>
                  </a:cubicBezTo>
                  <a:lnTo>
                    <a:pt x="1" y="4205"/>
                  </a:lnTo>
                  <a:lnTo>
                    <a:pt x="1" y="4921"/>
                  </a:lnTo>
                  <a:lnTo>
                    <a:pt x="9301" y="4921"/>
                  </a:lnTo>
                  <a:cubicBezTo>
                    <a:pt x="10843" y="4921"/>
                    <a:pt x="12097" y="3666"/>
                    <a:pt x="12097" y="2125"/>
                  </a:cubicBezTo>
                  <a:cubicBezTo>
                    <a:pt x="12097" y="954"/>
                    <a:pt x="11144" y="0"/>
                    <a:pt x="9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1"/>
            <p:cNvSpPr/>
            <p:nvPr/>
          </p:nvSpPr>
          <p:spPr>
            <a:xfrm>
              <a:off x="1406769" y="2316329"/>
              <a:ext cx="81706" cy="24684"/>
            </a:xfrm>
            <a:custGeom>
              <a:rect b="b" l="l" r="r" t="t"/>
              <a:pathLst>
                <a:path extrusionOk="0" h="716" w="2370">
                  <a:moveTo>
                    <a:pt x="1" y="1"/>
                  </a:moveTo>
                  <a:lnTo>
                    <a:pt x="1" y="716"/>
                  </a:lnTo>
                  <a:lnTo>
                    <a:pt x="2369" y="716"/>
                  </a:lnTo>
                  <a:lnTo>
                    <a:pt x="23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1"/>
            <p:cNvSpPr/>
            <p:nvPr/>
          </p:nvSpPr>
          <p:spPr>
            <a:xfrm>
              <a:off x="1303930" y="2372489"/>
              <a:ext cx="151931" cy="83154"/>
            </a:xfrm>
            <a:custGeom>
              <a:rect b="b" l="l" r="r" t="t"/>
              <a:pathLst>
                <a:path extrusionOk="0" h="2412" w="4407">
                  <a:moveTo>
                    <a:pt x="0" y="0"/>
                  </a:moveTo>
                  <a:lnTo>
                    <a:pt x="0" y="715"/>
                  </a:lnTo>
                  <a:lnTo>
                    <a:pt x="3202" y="715"/>
                  </a:lnTo>
                  <a:cubicBezTo>
                    <a:pt x="3472" y="715"/>
                    <a:pt x="3692" y="935"/>
                    <a:pt x="3692" y="1205"/>
                  </a:cubicBezTo>
                  <a:cubicBezTo>
                    <a:pt x="3692" y="1476"/>
                    <a:pt x="3472" y="1697"/>
                    <a:pt x="3202" y="1697"/>
                  </a:cubicBezTo>
                  <a:lnTo>
                    <a:pt x="2615" y="1697"/>
                  </a:lnTo>
                  <a:lnTo>
                    <a:pt x="2615" y="2412"/>
                  </a:lnTo>
                  <a:lnTo>
                    <a:pt x="3202" y="2412"/>
                  </a:lnTo>
                  <a:cubicBezTo>
                    <a:pt x="3866" y="2412"/>
                    <a:pt x="4407" y="1870"/>
                    <a:pt x="4407" y="1205"/>
                  </a:cubicBezTo>
                  <a:cubicBezTo>
                    <a:pt x="4407" y="541"/>
                    <a:pt x="3866" y="0"/>
                    <a:pt x="3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51"/>
          <p:cNvGrpSpPr/>
          <p:nvPr/>
        </p:nvGrpSpPr>
        <p:grpSpPr>
          <a:xfrm>
            <a:off x="1067501" y="2688107"/>
            <a:ext cx="420974" cy="399772"/>
            <a:chOff x="1067501" y="2700898"/>
            <a:chExt cx="420974" cy="399772"/>
          </a:xfrm>
        </p:grpSpPr>
        <p:sp>
          <p:nvSpPr>
            <p:cNvPr id="960" name="Google Shape;960;p51"/>
            <p:cNvSpPr/>
            <p:nvPr/>
          </p:nvSpPr>
          <p:spPr>
            <a:xfrm>
              <a:off x="1067501" y="2700898"/>
              <a:ext cx="420974" cy="399772"/>
            </a:xfrm>
            <a:custGeom>
              <a:rect b="b" l="l" r="r" t="t"/>
              <a:pathLst>
                <a:path extrusionOk="0" h="11596" w="12211">
                  <a:moveTo>
                    <a:pt x="11491" y="719"/>
                  </a:moveTo>
                  <a:lnTo>
                    <a:pt x="11491" y="1475"/>
                  </a:lnTo>
                  <a:lnTo>
                    <a:pt x="4023" y="1475"/>
                  </a:lnTo>
                  <a:lnTo>
                    <a:pt x="4023" y="719"/>
                  </a:lnTo>
                  <a:close/>
                  <a:moveTo>
                    <a:pt x="1678" y="2532"/>
                  </a:moveTo>
                  <a:lnTo>
                    <a:pt x="1678" y="3037"/>
                  </a:lnTo>
                  <a:cubicBezTo>
                    <a:pt x="1678" y="3302"/>
                    <a:pt x="1462" y="3517"/>
                    <a:pt x="1198" y="3517"/>
                  </a:cubicBezTo>
                  <a:cubicBezTo>
                    <a:pt x="934" y="3517"/>
                    <a:pt x="719" y="3302"/>
                    <a:pt x="719" y="3037"/>
                  </a:cubicBezTo>
                  <a:lnTo>
                    <a:pt x="719" y="2532"/>
                  </a:lnTo>
                  <a:close/>
                  <a:moveTo>
                    <a:pt x="11014" y="2215"/>
                  </a:moveTo>
                  <a:lnTo>
                    <a:pt x="11014" y="5449"/>
                  </a:lnTo>
                  <a:lnTo>
                    <a:pt x="10272" y="5449"/>
                  </a:lnTo>
                  <a:lnTo>
                    <a:pt x="10272" y="6168"/>
                  </a:lnTo>
                  <a:lnTo>
                    <a:pt x="11014" y="6168"/>
                  </a:lnTo>
                  <a:lnTo>
                    <a:pt x="11014" y="9402"/>
                  </a:lnTo>
                  <a:lnTo>
                    <a:pt x="4500" y="9402"/>
                  </a:lnTo>
                  <a:lnTo>
                    <a:pt x="4500" y="6168"/>
                  </a:lnTo>
                  <a:lnTo>
                    <a:pt x="5242" y="6168"/>
                  </a:lnTo>
                  <a:lnTo>
                    <a:pt x="5242" y="5449"/>
                  </a:lnTo>
                  <a:lnTo>
                    <a:pt x="4500" y="5449"/>
                  </a:lnTo>
                  <a:lnTo>
                    <a:pt x="4500" y="2215"/>
                  </a:lnTo>
                  <a:close/>
                  <a:moveTo>
                    <a:pt x="11491" y="10121"/>
                  </a:moveTo>
                  <a:lnTo>
                    <a:pt x="11491" y="10877"/>
                  </a:lnTo>
                  <a:lnTo>
                    <a:pt x="4023" y="10877"/>
                  </a:lnTo>
                  <a:lnTo>
                    <a:pt x="4023" y="10121"/>
                  </a:lnTo>
                  <a:close/>
                  <a:moveTo>
                    <a:pt x="3305" y="1"/>
                  </a:moveTo>
                  <a:lnTo>
                    <a:pt x="3305" y="2193"/>
                  </a:lnTo>
                  <a:lnTo>
                    <a:pt x="3782" y="2193"/>
                  </a:lnTo>
                  <a:lnTo>
                    <a:pt x="3782" y="7979"/>
                  </a:lnTo>
                  <a:lnTo>
                    <a:pt x="2373" y="7979"/>
                  </a:lnTo>
                  <a:cubicBezTo>
                    <a:pt x="1923" y="7979"/>
                    <a:pt x="1558" y="7612"/>
                    <a:pt x="1558" y="7162"/>
                  </a:cubicBezTo>
                  <a:lnTo>
                    <a:pt x="1558" y="4180"/>
                  </a:lnTo>
                  <a:cubicBezTo>
                    <a:pt x="2042" y="4027"/>
                    <a:pt x="2396" y="3572"/>
                    <a:pt x="2396" y="3038"/>
                  </a:cubicBezTo>
                  <a:lnTo>
                    <a:pt x="2396" y="1048"/>
                  </a:lnTo>
                  <a:lnTo>
                    <a:pt x="1678" y="1048"/>
                  </a:lnTo>
                  <a:lnTo>
                    <a:pt x="1678" y="1814"/>
                  </a:lnTo>
                  <a:lnTo>
                    <a:pt x="719" y="1814"/>
                  </a:lnTo>
                  <a:lnTo>
                    <a:pt x="719" y="1048"/>
                  </a:lnTo>
                  <a:lnTo>
                    <a:pt x="1" y="1048"/>
                  </a:lnTo>
                  <a:lnTo>
                    <a:pt x="1" y="3038"/>
                  </a:lnTo>
                  <a:cubicBezTo>
                    <a:pt x="1" y="3572"/>
                    <a:pt x="353" y="4027"/>
                    <a:pt x="839" y="4180"/>
                  </a:cubicBezTo>
                  <a:lnTo>
                    <a:pt x="839" y="7162"/>
                  </a:lnTo>
                  <a:cubicBezTo>
                    <a:pt x="839" y="8009"/>
                    <a:pt x="1528" y="8697"/>
                    <a:pt x="2373" y="8697"/>
                  </a:cubicBezTo>
                  <a:lnTo>
                    <a:pt x="3782" y="8697"/>
                  </a:lnTo>
                  <a:lnTo>
                    <a:pt x="3782" y="9402"/>
                  </a:lnTo>
                  <a:lnTo>
                    <a:pt x="3305" y="9402"/>
                  </a:lnTo>
                  <a:lnTo>
                    <a:pt x="3305" y="11596"/>
                  </a:lnTo>
                  <a:lnTo>
                    <a:pt x="12210" y="11596"/>
                  </a:lnTo>
                  <a:lnTo>
                    <a:pt x="12210" y="9402"/>
                  </a:lnTo>
                  <a:lnTo>
                    <a:pt x="11733" y="9402"/>
                  </a:lnTo>
                  <a:lnTo>
                    <a:pt x="11733" y="2193"/>
                  </a:lnTo>
                  <a:lnTo>
                    <a:pt x="12210" y="2193"/>
                  </a:lnTo>
                  <a:lnTo>
                    <a:pt x="122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1"/>
            <p:cNvSpPr/>
            <p:nvPr/>
          </p:nvSpPr>
          <p:spPr>
            <a:xfrm>
              <a:off x="1299518" y="2824766"/>
              <a:ext cx="70191" cy="152379"/>
            </a:xfrm>
            <a:custGeom>
              <a:rect b="b" l="l" r="r" t="t"/>
              <a:pathLst>
                <a:path extrusionOk="0" h="4420" w="2036">
                  <a:moveTo>
                    <a:pt x="644" y="1"/>
                  </a:moveTo>
                  <a:lnTo>
                    <a:pt x="1" y="2797"/>
                  </a:lnTo>
                  <a:lnTo>
                    <a:pt x="1123" y="2575"/>
                  </a:lnTo>
                  <a:lnTo>
                    <a:pt x="787" y="4281"/>
                  </a:lnTo>
                  <a:lnTo>
                    <a:pt x="1492" y="4420"/>
                  </a:lnTo>
                  <a:lnTo>
                    <a:pt x="2035" y="1661"/>
                  </a:lnTo>
                  <a:lnTo>
                    <a:pt x="2035" y="1661"/>
                  </a:lnTo>
                  <a:lnTo>
                    <a:pt x="950" y="1876"/>
                  </a:lnTo>
                  <a:lnTo>
                    <a:pt x="950" y="1876"/>
                  </a:lnTo>
                  <a:lnTo>
                    <a:pt x="1345" y="162"/>
                  </a:ln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51"/>
          <p:cNvGrpSpPr/>
          <p:nvPr/>
        </p:nvGrpSpPr>
        <p:grpSpPr>
          <a:xfrm>
            <a:off x="1083446" y="3321775"/>
            <a:ext cx="389085" cy="420974"/>
            <a:chOff x="1083428" y="3338409"/>
            <a:chExt cx="389085" cy="420974"/>
          </a:xfrm>
        </p:grpSpPr>
        <p:sp>
          <p:nvSpPr>
            <p:cNvPr id="963" name="Google Shape;963;p51"/>
            <p:cNvSpPr/>
            <p:nvPr/>
          </p:nvSpPr>
          <p:spPr>
            <a:xfrm>
              <a:off x="1083428" y="3338409"/>
              <a:ext cx="389085" cy="420974"/>
            </a:xfrm>
            <a:custGeom>
              <a:rect b="b" l="l" r="r" t="t"/>
              <a:pathLst>
                <a:path extrusionOk="0" h="12211" w="11286">
                  <a:moveTo>
                    <a:pt x="6024" y="716"/>
                  </a:moveTo>
                  <a:lnTo>
                    <a:pt x="6024" y="1384"/>
                  </a:lnTo>
                  <a:lnTo>
                    <a:pt x="5262" y="1384"/>
                  </a:lnTo>
                  <a:lnTo>
                    <a:pt x="5262" y="716"/>
                  </a:lnTo>
                  <a:close/>
                  <a:moveTo>
                    <a:pt x="3870" y="3578"/>
                  </a:moveTo>
                  <a:lnTo>
                    <a:pt x="3870" y="4441"/>
                  </a:lnTo>
                  <a:lnTo>
                    <a:pt x="3052" y="4441"/>
                  </a:lnTo>
                  <a:lnTo>
                    <a:pt x="3052" y="3578"/>
                  </a:lnTo>
                  <a:close/>
                  <a:moveTo>
                    <a:pt x="7468" y="1551"/>
                  </a:moveTo>
                  <a:lnTo>
                    <a:pt x="7468" y="2862"/>
                  </a:lnTo>
                  <a:lnTo>
                    <a:pt x="6701" y="2862"/>
                  </a:lnTo>
                  <a:lnTo>
                    <a:pt x="6701" y="4441"/>
                  </a:lnTo>
                  <a:lnTo>
                    <a:pt x="4585" y="4441"/>
                  </a:lnTo>
                  <a:lnTo>
                    <a:pt x="4585" y="2862"/>
                  </a:lnTo>
                  <a:lnTo>
                    <a:pt x="3818" y="2862"/>
                  </a:lnTo>
                  <a:lnTo>
                    <a:pt x="3818" y="1551"/>
                  </a:lnTo>
                  <a:lnTo>
                    <a:pt x="4547" y="1551"/>
                  </a:lnTo>
                  <a:lnTo>
                    <a:pt x="4547" y="2099"/>
                  </a:lnTo>
                  <a:lnTo>
                    <a:pt x="6740" y="2099"/>
                  </a:lnTo>
                  <a:lnTo>
                    <a:pt x="6740" y="1551"/>
                  </a:lnTo>
                  <a:close/>
                  <a:moveTo>
                    <a:pt x="8235" y="3578"/>
                  </a:moveTo>
                  <a:lnTo>
                    <a:pt x="8235" y="4441"/>
                  </a:lnTo>
                  <a:lnTo>
                    <a:pt x="7416" y="4441"/>
                  </a:lnTo>
                  <a:lnTo>
                    <a:pt x="7416" y="3578"/>
                  </a:lnTo>
                  <a:close/>
                  <a:moveTo>
                    <a:pt x="2336" y="5156"/>
                  </a:moveTo>
                  <a:lnTo>
                    <a:pt x="2336" y="6495"/>
                  </a:lnTo>
                  <a:lnTo>
                    <a:pt x="1550" y="6495"/>
                  </a:lnTo>
                  <a:lnTo>
                    <a:pt x="1550" y="6043"/>
                  </a:lnTo>
                  <a:lnTo>
                    <a:pt x="1129" y="5156"/>
                  </a:lnTo>
                  <a:close/>
                  <a:moveTo>
                    <a:pt x="3870" y="5156"/>
                  </a:moveTo>
                  <a:lnTo>
                    <a:pt x="3870" y="6495"/>
                  </a:lnTo>
                  <a:lnTo>
                    <a:pt x="3052" y="6495"/>
                  </a:lnTo>
                  <a:lnTo>
                    <a:pt x="3052" y="5156"/>
                  </a:lnTo>
                  <a:close/>
                  <a:moveTo>
                    <a:pt x="6701" y="5156"/>
                  </a:moveTo>
                  <a:lnTo>
                    <a:pt x="6701" y="6495"/>
                  </a:lnTo>
                  <a:lnTo>
                    <a:pt x="4585" y="6495"/>
                  </a:lnTo>
                  <a:lnTo>
                    <a:pt x="4585" y="5156"/>
                  </a:lnTo>
                  <a:close/>
                  <a:moveTo>
                    <a:pt x="8235" y="5156"/>
                  </a:moveTo>
                  <a:lnTo>
                    <a:pt x="8235" y="6495"/>
                  </a:lnTo>
                  <a:lnTo>
                    <a:pt x="7416" y="6495"/>
                  </a:lnTo>
                  <a:lnTo>
                    <a:pt x="7416" y="5156"/>
                  </a:lnTo>
                  <a:close/>
                  <a:moveTo>
                    <a:pt x="10157" y="5156"/>
                  </a:moveTo>
                  <a:lnTo>
                    <a:pt x="9737" y="6043"/>
                  </a:lnTo>
                  <a:lnTo>
                    <a:pt x="9737" y="6495"/>
                  </a:lnTo>
                  <a:lnTo>
                    <a:pt x="8950" y="6495"/>
                  </a:lnTo>
                  <a:lnTo>
                    <a:pt x="8950" y="5156"/>
                  </a:lnTo>
                  <a:close/>
                  <a:moveTo>
                    <a:pt x="3870" y="7210"/>
                  </a:moveTo>
                  <a:lnTo>
                    <a:pt x="3870" y="9871"/>
                  </a:lnTo>
                  <a:lnTo>
                    <a:pt x="3052" y="9871"/>
                  </a:lnTo>
                  <a:lnTo>
                    <a:pt x="3052" y="7210"/>
                  </a:lnTo>
                  <a:close/>
                  <a:moveTo>
                    <a:pt x="8235" y="7210"/>
                  </a:moveTo>
                  <a:lnTo>
                    <a:pt x="8235" y="9871"/>
                  </a:lnTo>
                  <a:lnTo>
                    <a:pt x="7416" y="9871"/>
                  </a:lnTo>
                  <a:lnTo>
                    <a:pt x="7416" y="7210"/>
                  </a:lnTo>
                  <a:close/>
                  <a:moveTo>
                    <a:pt x="9737" y="7210"/>
                  </a:moveTo>
                  <a:lnTo>
                    <a:pt x="9737" y="11495"/>
                  </a:lnTo>
                  <a:lnTo>
                    <a:pt x="1550" y="11495"/>
                  </a:lnTo>
                  <a:lnTo>
                    <a:pt x="1550" y="7210"/>
                  </a:lnTo>
                  <a:lnTo>
                    <a:pt x="2336" y="7210"/>
                  </a:lnTo>
                  <a:lnTo>
                    <a:pt x="2336" y="10587"/>
                  </a:lnTo>
                  <a:lnTo>
                    <a:pt x="4585" y="10587"/>
                  </a:lnTo>
                  <a:lnTo>
                    <a:pt x="4585" y="7210"/>
                  </a:lnTo>
                  <a:lnTo>
                    <a:pt x="6701" y="7210"/>
                  </a:lnTo>
                  <a:lnTo>
                    <a:pt x="6701" y="10587"/>
                  </a:lnTo>
                  <a:lnTo>
                    <a:pt x="8950" y="10587"/>
                  </a:lnTo>
                  <a:lnTo>
                    <a:pt x="8950" y="7210"/>
                  </a:lnTo>
                  <a:close/>
                  <a:moveTo>
                    <a:pt x="4547" y="1"/>
                  </a:moveTo>
                  <a:lnTo>
                    <a:pt x="4547" y="835"/>
                  </a:lnTo>
                  <a:lnTo>
                    <a:pt x="3103" y="835"/>
                  </a:lnTo>
                  <a:lnTo>
                    <a:pt x="3103" y="2862"/>
                  </a:lnTo>
                  <a:lnTo>
                    <a:pt x="2336" y="2862"/>
                  </a:lnTo>
                  <a:lnTo>
                    <a:pt x="2336" y="4441"/>
                  </a:lnTo>
                  <a:lnTo>
                    <a:pt x="0" y="4441"/>
                  </a:lnTo>
                  <a:lnTo>
                    <a:pt x="834" y="6204"/>
                  </a:lnTo>
                  <a:lnTo>
                    <a:pt x="834" y="12210"/>
                  </a:lnTo>
                  <a:lnTo>
                    <a:pt x="10453" y="12210"/>
                  </a:lnTo>
                  <a:lnTo>
                    <a:pt x="10453" y="6204"/>
                  </a:lnTo>
                  <a:lnTo>
                    <a:pt x="11286" y="4441"/>
                  </a:lnTo>
                  <a:lnTo>
                    <a:pt x="8950" y="4441"/>
                  </a:lnTo>
                  <a:lnTo>
                    <a:pt x="8950" y="2862"/>
                  </a:lnTo>
                  <a:lnTo>
                    <a:pt x="8184" y="2862"/>
                  </a:lnTo>
                  <a:lnTo>
                    <a:pt x="8184" y="835"/>
                  </a:lnTo>
                  <a:lnTo>
                    <a:pt x="6740" y="835"/>
                  </a:lnTo>
                  <a:lnTo>
                    <a:pt x="67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1"/>
            <p:cNvSpPr/>
            <p:nvPr/>
          </p:nvSpPr>
          <p:spPr>
            <a:xfrm>
              <a:off x="1265629" y="3612141"/>
              <a:ext cx="24684" cy="25029"/>
            </a:xfrm>
            <a:custGeom>
              <a:rect b="b" l="l" r="r" t="t"/>
              <a:pathLst>
                <a:path extrusionOk="0" h="726" w="716">
                  <a:moveTo>
                    <a:pt x="0" y="0"/>
                  </a:moveTo>
                  <a:lnTo>
                    <a:pt x="0" y="726"/>
                  </a:lnTo>
                  <a:lnTo>
                    <a:pt x="716" y="726"/>
                  </a:lnTo>
                  <a:lnTo>
                    <a:pt x="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1"/>
            <p:cNvSpPr/>
            <p:nvPr/>
          </p:nvSpPr>
          <p:spPr>
            <a:xfrm>
              <a:off x="1265629" y="3666370"/>
              <a:ext cx="24684" cy="25063"/>
            </a:xfrm>
            <a:custGeom>
              <a:rect b="b" l="l" r="r" t="t"/>
              <a:pathLst>
                <a:path extrusionOk="0" h="727" w="716">
                  <a:moveTo>
                    <a:pt x="0" y="0"/>
                  </a:moveTo>
                  <a:lnTo>
                    <a:pt x="0" y="727"/>
                  </a:lnTo>
                  <a:lnTo>
                    <a:pt x="716" y="727"/>
                  </a:lnTo>
                  <a:lnTo>
                    <a:pt x="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1"/>
            <p:cNvSpPr/>
            <p:nvPr/>
          </p:nvSpPr>
          <p:spPr>
            <a:xfrm>
              <a:off x="1391152" y="3361335"/>
              <a:ext cx="57194" cy="24684"/>
            </a:xfrm>
            <a:custGeom>
              <a:rect b="b" l="l" r="r" t="t"/>
              <a:pathLst>
                <a:path extrusionOk="0" h="716" w="1659">
                  <a:moveTo>
                    <a:pt x="1" y="1"/>
                  </a:moveTo>
                  <a:lnTo>
                    <a:pt x="1" y="716"/>
                  </a:lnTo>
                  <a:lnTo>
                    <a:pt x="1658" y="716"/>
                  </a:lnTo>
                  <a:lnTo>
                    <a:pt x="16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1"/>
            <p:cNvSpPr/>
            <p:nvPr/>
          </p:nvSpPr>
          <p:spPr>
            <a:xfrm>
              <a:off x="1107630" y="3345132"/>
              <a:ext cx="57160" cy="57125"/>
            </a:xfrm>
            <a:custGeom>
              <a:rect b="b" l="l" r="r" t="t"/>
              <a:pathLst>
                <a:path extrusionOk="0" h="1657" w="1658">
                  <a:moveTo>
                    <a:pt x="472" y="0"/>
                  </a:moveTo>
                  <a:lnTo>
                    <a:pt x="472" y="471"/>
                  </a:lnTo>
                  <a:lnTo>
                    <a:pt x="0" y="471"/>
                  </a:lnTo>
                  <a:lnTo>
                    <a:pt x="0" y="1186"/>
                  </a:lnTo>
                  <a:lnTo>
                    <a:pt x="472" y="1186"/>
                  </a:lnTo>
                  <a:lnTo>
                    <a:pt x="472" y="1656"/>
                  </a:lnTo>
                  <a:lnTo>
                    <a:pt x="1187" y="1656"/>
                  </a:lnTo>
                  <a:lnTo>
                    <a:pt x="1187" y="1186"/>
                  </a:lnTo>
                  <a:lnTo>
                    <a:pt x="1657" y="1186"/>
                  </a:lnTo>
                  <a:lnTo>
                    <a:pt x="1657" y="471"/>
                  </a:lnTo>
                  <a:lnTo>
                    <a:pt x="1187" y="471"/>
                  </a:lnTo>
                  <a:lnTo>
                    <a:pt x="11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51"/>
          <p:cNvGrpSpPr/>
          <p:nvPr/>
        </p:nvGrpSpPr>
        <p:grpSpPr>
          <a:xfrm>
            <a:off x="1067501" y="4041923"/>
            <a:ext cx="420974" cy="316618"/>
            <a:chOff x="1067501" y="4062488"/>
            <a:chExt cx="420974" cy="316618"/>
          </a:xfrm>
        </p:grpSpPr>
        <p:sp>
          <p:nvSpPr>
            <p:cNvPr id="969" name="Google Shape;969;p51"/>
            <p:cNvSpPr/>
            <p:nvPr/>
          </p:nvSpPr>
          <p:spPr>
            <a:xfrm>
              <a:off x="1067501" y="4062488"/>
              <a:ext cx="420974" cy="316618"/>
            </a:xfrm>
            <a:custGeom>
              <a:rect b="b" l="l" r="r" t="t"/>
              <a:pathLst>
                <a:path extrusionOk="0" h="9184" w="12211">
                  <a:moveTo>
                    <a:pt x="1330" y="4496"/>
                  </a:moveTo>
                  <a:cubicBezTo>
                    <a:pt x="1671" y="4496"/>
                    <a:pt x="1946" y="4773"/>
                    <a:pt x="1946" y="5112"/>
                  </a:cubicBezTo>
                  <a:cubicBezTo>
                    <a:pt x="1946" y="5451"/>
                    <a:pt x="1671" y="5727"/>
                    <a:pt x="1330" y="5727"/>
                  </a:cubicBezTo>
                  <a:cubicBezTo>
                    <a:pt x="991" y="5727"/>
                    <a:pt x="715" y="5451"/>
                    <a:pt x="715" y="5112"/>
                  </a:cubicBezTo>
                  <a:cubicBezTo>
                    <a:pt x="715" y="4773"/>
                    <a:pt x="991" y="4496"/>
                    <a:pt x="1330" y="4496"/>
                  </a:cubicBezTo>
                  <a:close/>
                  <a:moveTo>
                    <a:pt x="10517" y="4314"/>
                  </a:moveTo>
                  <a:lnTo>
                    <a:pt x="11229" y="5072"/>
                  </a:lnTo>
                  <a:lnTo>
                    <a:pt x="10517" y="5829"/>
                  </a:lnTo>
                  <a:lnTo>
                    <a:pt x="9804" y="5072"/>
                  </a:lnTo>
                  <a:lnTo>
                    <a:pt x="10517" y="4314"/>
                  </a:lnTo>
                  <a:close/>
                  <a:moveTo>
                    <a:pt x="3929" y="898"/>
                  </a:moveTo>
                  <a:lnTo>
                    <a:pt x="4482" y="1317"/>
                  </a:lnTo>
                  <a:lnTo>
                    <a:pt x="5801" y="1317"/>
                  </a:lnTo>
                  <a:lnTo>
                    <a:pt x="5801" y="3130"/>
                  </a:lnTo>
                  <a:lnTo>
                    <a:pt x="5199" y="3923"/>
                  </a:lnTo>
                  <a:lnTo>
                    <a:pt x="5709" y="4595"/>
                  </a:lnTo>
                  <a:lnTo>
                    <a:pt x="5199" y="5268"/>
                  </a:lnTo>
                  <a:lnTo>
                    <a:pt x="5709" y="5941"/>
                  </a:lnTo>
                  <a:lnTo>
                    <a:pt x="5290" y="6494"/>
                  </a:lnTo>
                  <a:lnTo>
                    <a:pt x="5290" y="8470"/>
                  </a:lnTo>
                  <a:lnTo>
                    <a:pt x="1668" y="8470"/>
                  </a:lnTo>
                  <a:lnTo>
                    <a:pt x="1668" y="6398"/>
                  </a:lnTo>
                  <a:cubicBezTo>
                    <a:pt x="2239" y="6248"/>
                    <a:pt x="2661" y="5728"/>
                    <a:pt x="2661" y="5112"/>
                  </a:cubicBezTo>
                  <a:cubicBezTo>
                    <a:pt x="2661" y="4495"/>
                    <a:pt x="2239" y="3975"/>
                    <a:pt x="1668" y="3825"/>
                  </a:cubicBezTo>
                  <a:lnTo>
                    <a:pt x="1668" y="1317"/>
                  </a:lnTo>
                  <a:lnTo>
                    <a:pt x="2031" y="1317"/>
                  </a:lnTo>
                  <a:lnTo>
                    <a:pt x="2584" y="898"/>
                  </a:lnTo>
                  <a:lnTo>
                    <a:pt x="3257" y="1408"/>
                  </a:lnTo>
                  <a:lnTo>
                    <a:pt x="3929" y="898"/>
                  </a:lnTo>
                  <a:close/>
                  <a:moveTo>
                    <a:pt x="9244" y="897"/>
                  </a:moveTo>
                  <a:lnTo>
                    <a:pt x="9798" y="1316"/>
                  </a:lnTo>
                  <a:lnTo>
                    <a:pt x="10159" y="1316"/>
                  </a:lnTo>
                  <a:lnTo>
                    <a:pt x="10159" y="3650"/>
                  </a:lnTo>
                  <a:lnTo>
                    <a:pt x="8823" y="5071"/>
                  </a:lnTo>
                  <a:lnTo>
                    <a:pt x="10159" y="6492"/>
                  </a:lnTo>
                  <a:lnTo>
                    <a:pt x="10159" y="8469"/>
                  </a:lnTo>
                  <a:lnTo>
                    <a:pt x="6004" y="8470"/>
                  </a:lnTo>
                  <a:lnTo>
                    <a:pt x="6004" y="6734"/>
                  </a:lnTo>
                  <a:lnTo>
                    <a:pt x="6606" y="5941"/>
                  </a:lnTo>
                  <a:lnTo>
                    <a:pt x="6096" y="5268"/>
                  </a:lnTo>
                  <a:lnTo>
                    <a:pt x="6606" y="4595"/>
                  </a:lnTo>
                  <a:lnTo>
                    <a:pt x="6096" y="3922"/>
                  </a:lnTo>
                  <a:lnTo>
                    <a:pt x="6515" y="3369"/>
                  </a:lnTo>
                  <a:lnTo>
                    <a:pt x="6515" y="1316"/>
                  </a:lnTo>
                  <a:lnTo>
                    <a:pt x="7346" y="1316"/>
                  </a:lnTo>
                  <a:lnTo>
                    <a:pt x="7899" y="897"/>
                  </a:lnTo>
                  <a:lnTo>
                    <a:pt x="8571" y="1408"/>
                  </a:lnTo>
                  <a:lnTo>
                    <a:pt x="9244" y="897"/>
                  </a:lnTo>
                  <a:close/>
                  <a:moveTo>
                    <a:pt x="2584" y="0"/>
                  </a:moveTo>
                  <a:lnTo>
                    <a:pt x="1791" y="602"/>
                  </a:lnTo>
                  <a:lnTo>
                    <a:pt x="954" y="602"/>
                  </a:lnTo>
                  <a:lnTo>
                    <a:pt x="954" y="3837"/>
                  </a:lnTo>
                  <a:cubicBezTo>
                    <a:pt x="404" y="3999"/>
                    <a:pt x="1" y="4509"/>
                    <a:pt x="1" y="5112"/>
                  </a:cubicBezTo>
                  <a:cubicBezTo>
                    <a:pt x="1" y="5714"/>
                    <a:pt x="404" y="6225"/>
                    <a:pt x="954" y="6387"/>
                  </a:cubicBezTo>
                  <a:lnTo>
                    <a:pt x="954" y="9184"/>
                  </a:lnTo>
                  <a:lnTo>
                    <a:pt x="10873" y="9184"/>
                  </a:lnTo>
                  <a:lnTo>
                    <a:pt x="10873" y="6493"/>
                  </a:lnTo>
                  <a:lnTo>
                    <a:pt x="12210" y="5072"/>
                  </a:lnTo>
                  <a:lnTo>
                    <a:pt x="10873" y="3650"/>
                  </a:lnTo>
                  <a:lnTo>
                    <a:pt x="10873" y="602"/>
                  </a:lnTo>
                  <a:lnTo>
                    <a:pt x="10038" y="602"/>
                  </a:lnTo>
                  <a:lnTo>
                    <a:pt x="9245" y="0"/>
                  </a:lnTo>
                  <a:lnTo>
                    <a:pt x="8572" y="511"/>
                  </a:lnTo>
                  <a:lnTo>
                    <a:pt x="7899" y="0"/>
                  </a:lnTo>
                  <a:lnTo>
                    <a:pt x="7106" y="602"/>
                  </a:lnTo>
                  <a:lnTo>
                    <a:pt x="4722" y="602"/>
                  </a:lnTo>
                  <a:lnTo>
                    <a:pt x="3929" y="0"/>
                  </a:lnTo>
                  <a:lnTo>
                    <a:pt x="3257" y="511"/>
                  </a:lnTo>
                  <a:lnTo>
                    <a:pt x="25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1"/>
            <p:cNvSpPr/>
            <p:nvPr/>
          </p:nvSpPr>
          <p:spPr>
            <a:xfrm>
              <a:off x="1188508" y="4217901"/>
              <a:ext cx="24650" cy="38819"/>
            </a:xfrm>
            <a:custGeom>
              <a:rect b="b" l="l" r="r" t="t"/>
              <a:pathLst>
                <a:path extrusionOk="0" h="1126" w="715">
                  <a:moveTo>
                    <a:pt x="1" y="1"/>
                  </a:moveTo>
                  <a:lnTo>
                    <a:pt x="1" y="1126"/>
                  </a:lnTo>
                  <a:lnTo>
                    <a:pt x="715" y="1126"/>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1"/>
            <p:cNvSpPr/>
            <p:nvPr/>
          </p:nvSpPr>
          <p:spPr>
            <a:xfrm>
              <a:off x="1323788" y="4217901"/>
              <a:ext cx="24650" cy="38819"/>
            </a:xfrm>
            <a:custGeom>
              <a:rect b="b" l="l" r="r" t="t"/>
              <a:pathLst>
                <a:path extrusionOk="0" h="1126" w="715">
                  <a:moveTo>
                    <a:pt x="1" y="1"/>
                  </a:moveTo>
                  <a:lnTo>
                    <a:pt x="1" y="1126"/>
                  </a:lnTo>
                  <a:lnTo>
                    <a:pt x="715" y="1126"/>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51"/>
          <p:cNvGrpSpPr/>
          <p:nvPr/>
        </p:nvGrpSpPr>
        <p:grpSpPr>
          <a:xfrm>
            <a:off x="1798509" y="1390158"/>
            <a:ext cx="420940" cy="329443"/>
            <a:chOff x="1798509" y="1360785"/>
            <a:chExt cx="420940" cy="329443"/>
          </a:xfrm>
        </p:grpSpPr>
        <p:sp>
          <p:nvSpPr>
            <p:cNvPr id="973" name="Google Shape;973;p51"/>
            <p:cNvSpPr/>
            <p:nvPr/>
          </p:nvSpPr>
          <p:spPr>
            <a:xfrm>
              <a:off x="1798509" y="1360785"/>
              <a:ext cx="304104" cy="329443"/>
            </a:xfrm>
            <a:custGeom>
              <a:rect b="b" l="l" r="r" t="t"/>
              <a:pathLst>
                <a:path extrusionOk="0" h="9556" w="8821">
                  <a:moveTo>
                    <a:pt x="8102" y="719"/>
                  </a:moveTo>
                  <a:lnTo>
                    <a:pt x="8102" y="1737"/>
                  </a:lnTo>
                  <a:lnTo>
                    <a:pt x="7073" y="1737"/>
                  </a:lnTo>
                  <a:lnTo>
                    <a:pt x="7073" y="719"/>
                  </a:lnTo>
                  <a:close/>
                  <a:moveTo>
                    <a:pt x="6354" y="719"/>
                  </a:moveTo>
                  <a:lnTo>
                    <a:pt x="6354" y="1737"/>
                  </a:lnTo>
                  <a:lnTo>
                    <a:pt x="4777" y="1737"/>
                  </a:lnTo>
                  <a:cubicBezTo>
                    <a:pt x="3101" y="1737"/>
                    <a:pt x="1737" y="3102"/>
                    <a:pt x="1737" y="4778"/>
                  </a:cubicBezTo>
                  <a:cubicBezTo>
                    <a:pt x="1737" y="6454"/>
                    <a:pt x="3101" y="7819"/>
                    <a:pt x="4777" y="7819"/>
                  </a:cubicBezTo>
                  <a:lnTo>
                    <a:pt x="6354" y="7819"/>
                  </a:lnTo>
                  <a:lnTo>
                    <a:pt x="6354" y="8837"/>
                  </a:lnTo>
                  <a:lnTo>
                    <a:pt x="4777" y="8837"/>
                  </a:lnTo>
                  <a:cubicBezTo>
                    <a:pt x="2539" y="8837"/>
                    <a:pt x="719" y="7016"/>
                    <a:pt x="719" y="4778"/>
                  </a:cubicBezTo>
                  <a:cubicBezTo>
                    <a:pt x="719" y="2540"/>
                    <a:pt x="2539" y="719"/>
                    <a:pt x="4777" y="719"/>
                  </a:cubicBezTo>
                  <a:close/>
                  <a:moveTo>
                    <a:pt x="8102" y="7819"/>
                  </a:moveTo>
                  <a:lnTo>
                    <a:pt x="8102" y="8837"/>
                  </a:lnTo>
                  <a:lnTo>
                    <a:pt x="7073" y="8837"/>
                  </a:lnTo>
                  <a:lnTo>
                    <a:pt x="7073" y="7819"/>
                  </a:lnTo>
                  <a:close/>
                  <a:moveTo>
                    <a:pt x="4777" y="1"/>
                  </a:moveTo>
                  <a:cubicBezTo>
                    <a:pt x="2144" y="1"/>
                    <a:pt x="1" y="2144"/>
                    <a:pt x="1" y="4779"/>
                  </a:cubicBezTo>
                  <a:cubicBezTo>
                    <a:pt x="1" y="7412"/>
                    <a:pt x="2144" y="9555"/>
                    <a:pt x="4777" y="9555"/>
                  </a:cubicBezTo>
                  <a:lnTo>
                    <a:pt x="8820" y="9555"/>
                  </a:lnTo>
                  <a:lnTo>
                    <a:pt x="8820" y="7101"/>
                  </a:lnTo>
                  <a:lnTo>
                    <a:pt x="4777" y="7101"/>
                  </a:lnTo>
                  <a:lnTo>
                    <a:pt x="4777" y="7100"/>
                  </a:lnTo>
                  <a:cubicBezTo>
                    <a:pt x="3497" y="7100"/>
                    <a:pt x="2455" y="6059"/>
                    <a:pt x="2455" y="4779"/>
                  </a:cubicBezTo>
                  <a:cubicBezTo>
                    <a:pt x="2455" y="3497"/>
                    <a:pt x="3497" y="2457"/>
                    <a:pt x="4777" y="2457"/>
                  </a:cubicBezTo>
                  <a:lnTo>
                    <a:pt x="8820" y="2457"/>
                  </a:lnTo>
                  <a:lnTo>
                    <a:pt x="88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1"/>
            <p:cNvSpPr/>
            <p:nvPr/>
          </p:nvSpPr>
          <p:spPr>
            <a:xfrm>
              <a:off x="2060553" y="1494341"/>
              <a:ext cx="158895" cy="70157"/>
            </a:xfrm>
            <a:custGeom>
              <a:rect b="b" l="l" r="r" t="t"/>
              <a:pathLst>
                <a:path extrusionOk="0" h="2035" w="4609">
                  <a:moveTo>
                    <a:pt x="1857" y="1"/>
                  </a:moveTo>
                  <a:lnTo>
                    <a:pt x="2099" y="1043"/>
                  </a:lnTo>
                  <a:lnTo>
                    <a:pt x="179" y="547"/>
                  </a:lnTo>
                  <a:lnTo>
                    <a:pt x="1" y="1243"/>
                  </a:lnTo>
                  <a:lnTo>
                    <a:pt x="3067" y="2035"/>
                  </a:lnTo>
                  <a:lnTo>
                    <a:pt x="2827" y="1003"/>
                  </a:lnTo>
                  <a:lnTo>
                    <a:pt x="2827" y="1003"/>
                  </a:lnTo>
                  <a:lnTo>
                    <a:pt x="4423" y="1430"/>
                  </a:lnTo>
                  <a:lnTo>
                    <a:pt x="4609" y="735"/>
                  </a:lnTo>
                  <a:lnTo>
                    <a:pt x="1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1"/>
            <p:cNvSpPr/>
            <p:nvPr/>
          </p:nvSpPr>
          <p:spPr>
            <a:xfrm>
              <a:off x="2137812" y="1635482"/>
              <a:ext cx="58332" cy="24822"/>
            </a:xfrm>
            <a:custGeom>
              <a:rect b="b" l="l" r="r" t="t"/>
              <a:pathLst>
                <a:path extrusionOk="0" h="720" w="1692">
                  <a:moveTo>
                    <a:pt x="1" y="1"/>
                  </a:moveTo>
                  <a:lnTo>
                    <a:pt x="1" y="719"/>
                  </a:lnTo>
                  <a:lnTo>
                    <a:pt x="1692" y="719"/>
                  </a:lnTo>
                  <a:lnTo>
                    <a:pt x="1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1"/>
            <p:cNvSpPr/>
            <p:nvPr/>
          </p:nvSpPr>
          <p:spPr>
            <a:xfrm>
              <a:off x="2137812" y="1390744"/>
              <a:ext cx="58332" cy="24788"/>
            </a:xfrm>
            <a:custGeom>
              <a:rect b="b" l="l" r="r" t="t"/>
              <a:pathLst>
                <a:path extrusionOk="0" h="719" w="1692">
                  <a:moveTo>
                    <a:pt x="1" y="0"/>
                  </a:moveTo>
                  <a:lnTo>
                    <a:pt x="1" y="718"/>
                  </a:lnTo>
                  <a:lnTo>
                    <a:pt x="1692" y="718"/>
                  </a:lnTo>
                  <a:lnTo>
                    <a:pt x="1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51"/>
          <p:cNvGrpSpPr/>
          <p:nvPr/>
        </p:nvGrpSpPr>
        <p:grpSpPr>
          <a:xfrm>
            <a:off x="1798509" y="2040856"/>
            <a:ext cx="420940" cy="414907"/>
            <a:chOff x="1798509" y="2018879"/>
            <a:chExt cx="420940" cy="414907"/>
          </a:xfrm>
        </p:grpSpPr>
        <p:sp>
          <p:nvSpPr>
            <p:cNvPr id="978" name="Google Shape;978;p51"/>
            <p:cNvSpPr/>
            <p:nvPr/>
          </p:nvSpPr>
          <p:spPr>
            <a:xfrm>
              <a:off x="1889971" y="2018879"/>
              <a:ext cx="242601" cy="71570"/>
            </a:xfrm>
            <a:custGeom>
              <a:rect b="b" l="l" r="r" t="t"/>
              <a:pathLst>
                <a:path extrusionOk="0" h="2076" w="7037">
                  <a:moveTo>
                    <a:pt x="3364" y="0"/>
                  </a:moveTo>
                  <a:cubicBezTo>
                    <a:pt x="2159" y="0"/>
                    <a:pt x="995" y="356"/>
                    <a:pt x="0" y="1029"/>
                  </a:cubicBezTo>
                  <a:lnTo>
                    <a:pt x="401" y="1622"/>
                  </a:lnTo>
                  <a:cubicBezTo>
                    <a:pt x="1278" y="1030"/>
                    <a:pt x="2302" y="717"/>
                    <a:pt x="3364" y="717"/>
                  </a:cubicBezTo>
                  <a:cubicBezTo>
                    <a:pt x="4202" y="717"/>
                    <a:pt x="5012" y="910"/>
                    <a:pt x="5746" y="1280"/>
                  </a:cubicBezTo>
                  <a:lnTo>
                    <a:pt x="5380" y="1388"/>
                  </a:lnTo>
                  <a:lnTo>
                    <a:pt x="5584" y="2076"/>
                  </a:lnTo>
                  <a:lnTo>
                    <a:pt x="7036" y="1645"/>
                  </a:lnTo>
                  <a:lnTo>
                    <a:pt x="6751" y="69"/>
                  </a:lnTo>
                  <a:lnTo>
                    <a:pt x="6046" y="196"/>
                  </a:lnTo>
                  <a:lnTo>
                    <a:pt x="6132" y="673"/>
                  </a:lnTo>
                  <a:cubicBezTo>
                    <a:pt x="5282" y="231"/>
                    <a:pt x="4339"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1"/>
            <p:cNvSpPr/>
            <p:nvPr/>
          </p:nvSpPr>
          <p:spPr>
            <a:xfrm>
              <a:off x="1864528" y="2355630"/>
              <a:ext cx="276558" cy="78155"/>
            </a:xfrm>
            <a:custGeom>
              <a:rect b="b" l="l" r="r" t="t"/>
              <a:pathLst>
                <a:path extrusionOk="0" h="2267" w="8022">
                  <a:moveTo>
                    <a:pt x="1573" y="0"/>
                  </a:moveTo>
                  <a:lnTo>
                    <a:pt x="1" y="283"/>
                  </a:lnTo>
                  <a:lnTo>
                    <a:pt x="265" y="1865"/>
                  </a:lnTo>
                  <a:lnTo>
                    <a:pt x="971" y="1747"/>
                  </a:lnTo>
                  <a:lnTo>
                    <a:pt x="904" y="1346"/>
                  </a:lnTo>
                  <a:lnTo>
                    <a:pt x="904" y="1346"/>
                  </a:lnTo>
                  <a:cubicBezTo>
                    <a:pt x="1856" y="1944"/>
                    <a:pt x="2965" y="2267"/>
                    <a:pt x="4102" y="2267"/>
                  </a:cubicBezTo>
                  <a:cubicBezTo>
                    <a:pt x="5540" y="2267"/>
                    <a:pt x="6932" y="1751"/>
                    <a:pt x="8021" y="816"/>
                  </a:cubicBezTo>
                  <a:lnTo>
                    <a:pt x="7555" y="272"/>
                  </a:lnTo>
                  <a:cubicBezTo>
                    <a:pt x="6595" y="1096"/>
                    <a:pt x="5369" y="1551"/>
                    <a:pt x="4102" y="1551"/>
                  </a:cubicBezTo>
                  <a:cubicBezTo>
                    <a:pt x="3120" y="1551"/>
                    <a:pt x="2164" y="1277"/>
                    <a:pt x="1335" y="771"/>
                  </a:cubicBezTo>
                  <a:lnTo>
                    <a:pt x="1699" y="706"/>
                  </a:lnTo>
                  <a:lnTo>
                    <a:pt x="1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1"/>
            <p:cNvSpPr/>
            <p:nvPr/>
          </p:nvSpPr>
          <p:spPr>
            <a:xfrm>
              <a:off x="1932375" y="2064386"/>
              <a:ext cx="148518" cy="320169"/>
            </a:xfrm>
            <a:custGeom>
              <a:rect b="b" l="l" r="r" t="t"/>
              <a:pathLst>
                <a:path extrusionOk="0" h="9287" w="4308">
                  <a:moveTo>
                    <a:pt x="1608" y="2565"/>
                  </a:moveTo>
                  <a:lnTo>
                    <a:pt x="2021" y="3979"/>
                  </a:lnTo>
                  <a:lnTo>
                    <a:pt x="3276" y="3979"/>
                  </a:lnTo>
                  <a:lnTo>
                    <a:pt x="2483" y="6106"/>
                  </a:lnTo>
                  <a:lnTo>
                    <a:pt x="2362" y="4820"/>
                  </a:lnTo>
                  <a:lnTo>
                    <a:pt x="954" y="4820"/>
                  </a:lnTo>
                  <a:lnTo>
                    <a:pt x="1608" y="2565"/>
                  </a:lnTo>
                  <a:close/>
                  <a:moveTo>
                    <a:pt x="1605" y="0"/>
                  </a:moveTo>
                  <a:lnTo>
                    <a:pt x="0" y="5536"/>
                  </a:lnTo>
                  <a:lnTo>
                    <a:pt x="1709" y="5536"/>
                  </a:lnTo>
                  <a:lnTo>
                    <a:pt x="2060" y="9287"/>
                  </a:lnTo>
                  <a:lnTo>
                    <a:pt x="4307" y="3263"/>
                  </a:lnTo>
                  <a:lnTo>
                    <a:pt x="2558" y="3263"/>
                  </a:lnTo>
                  <a:lnTo>
                    <a:pt x="16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1"/>
            <p:cNvSpPr/>
            <p:nvPr/>
          </p:nvSpPr>
          <p:spPr>
            <a:xfrm>
              <a:off x="2142673" y="2101101"/>
              <a:ext cx="76776" cy="244255"/>
            </a:xfrm>
            <a:custGeom>
              <a:rect b="b" l="l" r="r" t="t"/>
              <a:pathLst>
                <a:path extrusionOk="0" h="7085" w="2227">
                  <a:moveTo>
                    <a:pt x="833" y="1"/>
                  </a:moveTo>
                  <a:lnTo>
                    <a:pt x="261" y="433"/>
                  </a:lnTo>
                  <a:cubicBezTo>
                    <a:pt x="964" y="1360"/>
                    <a:pt x="1335" y="2467"/>
                    <a:pt x="1335" y="3632"/>
                  </a:cubicBezTo>
                  <a:cubicBezTo>
                    <a:pt x="1335" y="4394"/>
                    <a:pt x="1175" y="5139"/>
                    <a:pt x="867" y="5820"/>
                  </a:cubicBezTo>
                  <a:lnTo>
                    <a:pt x="654" y="5344"/>
                  </a:lnTo>
                  <a:lnTo>
                    <a:pt x="0" y="5636"/>
                  </a:lnTo>
                  <a:lnTo>
                    <a:pt x="650" y="7084"/>
                  </a:lnTo>
                  <a:lnTo>
                    <a:pt x="2227" y="6494"/>
                  </a:lnTo>
                  <a:lnTo>
                    <a:pt x="1976" y="5823"/>
                  </a:lnTo>
                  <a:lnTo>
                    <a:pt x="1583" y="5970"/>
                  </a:lnTo>
                  <a:cubicBezTo>
                    <a:pt x="1891" y="5237"/>
                    <a:pt x="2051" y="4444"/>
                    <a:pt x="2051" y="3633"/>
                  </a:cubicBezTo>
                  <a:cubicBezTo>
                    <a:pt x="2051" y="2309"/>
                    <a:pt x="1630" y="1053"/>
                    <a:pt x="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1"/>
            <p:cNvSpPr/>
            <p:nvPr/>
          </p:nvSpPr>
          <p:spPr>
            <a:xfrm>
              <a:off x="1798509" y="2093827"/>
              <a:ext cx="76328" cy="240153"/>
            </a:xfrm>
            <a:custGeom>
              <a:rect b="b" l="l" r="r" t="t"/>
              <a:pathLst>
                <a:path extrusionOk="0" h="6966" w="2214">
                  <a:moveTo>
                    <a:pt x="1756" y="0"/>
                  </a:moveTo>
                  <a:lnTo>
                    <a:pt x="156" y="401"/>
                  </a:lnTo>
                  <a:lnTo>
                    <a:pt x="329" y="1095"/>
                  </a:lnTo>
                  <a:lnTo>
                    <a:pt x="713" y="1000"/>
                  </a:lnTo>
                  <a:lnTo>
                    <a:pt x="713" y="1000"/>
                  </a:lnTo>
                  <a:cubicBezTo>
                    <a:pt x="244" y="1868"/>
                    <a:pt x="1" y="2836"/>
                    <a:pt x="1" y="3844"/>
                  </a:cubicBezTo>
                  <a:cubicBezTo>
                    <a:pt x="1" y="4947"/>
                    <a:pt x="302" y="6026"/>
                    <a:pt x="872" y="6965"/>
                  </a:cubicBezTo>
                  <a:lnTo>
                    <a:pt x="1484" y="6592"/>
                  </a:lnTo>
                  <a:cubicBezTo>
                    <a:pt x="982" y="5766"/>
                    <a:pt x="717" y="4816"/>
                    <a:pt x="717" y="3844"/>
                  </a:cubicBezTo>
                  <a:cubicBezTo>
                    <a:pt x="717" y="2916"/>
                    <a:pt x="952" y="2026"/>
                    <a:pt x="1401" y="1235"/>
                  </a:cubicBezTo>
                  <a:lnTo>
                    <a:pt x="1531" y="1642"/>
                  </a:lnTo>
                  <a:lnTo>
                    <a:pt x="2214" y="1422"/>
                  </a:lnTo>
                  <a:lnTo>
                    <a:pt x="17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 name="Google Shape;983;p51"/>
          <p:cNvSpPr/>
          <p:nvPr/>
        </p:nvSpPr>
        <p:spPr>
          <a:xfrm>
            <a:off x="1900296" y="2677523"/>
            <a:ext cx="217365" cy="420940"/>
          </a:xfrm>
          <a:custGeom>
            <a:rect b="b" l="l" r="r" t="t"/>
            <a:pathLst>
              <a:path extrusionOk="0" h="12210" w="6305">
                <a:moveTo>
                  <a:pt x="5166" y="717"/>
                </a:moveTo>
                <a:cubicBezTo>
                  <a:pt x="5367" y="717"/>
                  <a:pt x="5530" y="880"/>
                  <a:pt x="5530" y="1082"/>
                </a:cubicBezTo>
                <a:cubicBezTo>
                  <a:pt x="5530" y="1267"/>
                  <a:pt x="5393" y="1419"/>
                  <a:pt x="5214" y="1442"/>
                </a:cubicBezTo>
                <a:cubicBezTo>
                  <a:pt x="5201" y="1441"/>
                  <a:pt x="5031" y="1441"/>
                  <a:pt x="4766" y="1441"/>
                </a:cubicBezTo>
                <a:cubicBezTo>
                  <a:pt x="3708" y="1441"/>
                  <a:pt x="1140" y="1446"/>
                  <a:pt x="1140" y="1446"/>
                </a:cubicBezTo>
                <a:cubicBezTo>
                  <a:pt x="938" y="1445"/>
                  <a:pt x="775" y="1282"/>
                  <a:pt x="775" y="1082"/>
                </a:cubicBezTo>
                <a:cubicBezTo>
                  <a:pt x="775" y="880"/>
                  <a:pt x="938" y="717"/>
                  <a:pt x="1140" y="717"/>
                </a:cubicBezTo>
                <a:close/>
                <a:moveTo>
                  <a:pt x="5194" y="2162"/>
                </a:moveTo>
                <a:cubicBezTo>
                  <a:pt x="5236" y="2169"/>
                  <a:pt x="5277" y="2184"/>
                  <a:pt x="5314" y="2208"/>
                </a:cubicBezTo>
                <a:cubicBezTo>
                  <a:pt x="5389" y="2255"/>
                  <a:pt x="5443" y="2329"/>
                  <a:pt x="5462" y="2416"/>
                </a:cubicBezTo>
                <a:lnTo>
                  <a:pt x="5477" y="2474"/>
                </a:lnTo>
                <a:cubicBezTo>
                  <a:pt x="5496" y="2561"/>
                  <a:pt x="5482" y="2651"/>
                  <a:pt x="5434" y="2727"/>
                </a:cubicBezTo>
                <a:cubicBezTo>
                  <a:pt x="5386" y="2803"/>
                  <a:pt x="5312" y="2855"/>
                  <a:pt x="5226" y="2876"/>
                </a:cubicBezTo>
                <a:lnTo>
                  <a:pt x="1236" y="3796"/>
                </a:lnTo>
                <a:cubicBezTo>
                  <a:pt x="1214" y="3801"/>
                  <a:pt x="1191" y="3803"/>
                  <a:pt x="1168" y="3803"/>
                </a:cubicBezTo>
                <a:cubicBezTo>
                  <a:pt x="1017" y="3803"/>
                  <a:pt x="879" y="3698"/>
                  <a:pt x="843" y="3544"/>
                </a:cubicBezTo>
                <a:lnTo>
                  <a:pt x="830" y="3486"/>
                </a:lnTo>
                <a:cubicBezTo>
                  <a:pt x="788" y="3306"/>
                  <a:pt x="900" y="3126"/>
                  <a:pt x="1080" y="3085"/>
                </a:cubicBezTo>
                <a:lnTo>
                  <a:pt x="5062" y="2166"/>
                </a:lnTo>
                <a:cubicBezTo>
                  <a:pt x="5067" y="2164"/>
                  <a:pt x="5072" y="2164"/>
                  <a:pt x="5078" y="2163"/>
                </a:cubicBezTo>
                <a:lnTo>
                  <a:pt x="5166" y="2163"/>
                </a:lnTo>
                <a:cubicBezTo>
                  <a:pt x="5176" y="2163"/>
                  <a:pt x="5185" y="2162"/>
                  <a:pt x="5194" y="2162"/>
                </a:cubicBezTo>
                <a:close/>
                <a:moveTo>
                  <a:pt x="5138" y="3640"/>
                </a:moveTo>
                <a:cubicBezTo>
                  <a:pt x="5199" y="3640"/>
                  <a:pt x="5261" y="3657"/>
                  <a:pt x="5314" y="3690"/>
                </a:cubicBezTo>
                <a:cubicBezTo>
                  <a:pt x="5390" y="3738"/>
                  <a:pt x="5443" y="3812"/>
                  <a:pt x="5463" y="3899"/>
                </a:cubicBezTo>
                <a:lnTo>
                  <a:pt x="5477" y="3958"/>
                </a:lnTo>
                <a:cubicBezTo>
                  <a:pt x="5518" y="4137"/>
                  <a:pt x="5406" y="4317"/>
                  <a:pt x="5226" y="4358"/>
                </a:cubicBezTo>
                <a:lnTo>
                  <a:pt x="1242" y="5279"/>
                </a:lnTo>
                <a:cubicBezTo>
                  <a:pt x="1217" y="5284"/>
                  <a:pt x="1193" y="5287"/>
                  <a:pt x="1169" y="5287"/>
                </a:cubicBezTo>
                <a:cubicBezTo>
                  <a:pt x="1017" y="5287"/>
                  <a:pt x="878" y="5182"/>
                  <a:pt x="843" y="5027"/>
                </a:cubicBezTo>
                <a:lnTo>
                  <a:pt x="830" y="4970"/>
                </a:lnTo>
                <a:cubicBezTo>
                  <a:pt x="788" y="4790"/>
                  <a:pt x="900" y="4610"/>
                  <a:pt x="1080" y="4568"/>
                </a:cubicBezTo>
                <a:lnTo>
                  <a:pt x="5068" y="3647"/>
                </a:lnTo>
                <a:cubicBezTo>
                  <a:pt x="5091" y="3642"/>
                  <a:pt x="5114" y="3640"/>
                  <a:pt x="5138" y="3640"/>
                </a:cubicBezTo>
                <a:close/>
                <a:moveTo>
                  <a:pt x="5138" y="5123"/>
                </a:moveTo>
                <a:cubicBezTo>
                  <a:pt x="5199" y="5123"/>
                  <a:pt x="5260" y="5140"/>
                  <a:pt x="5314" y="5174"/>
                </a:cubicBezTo>
                <a:cubicBezTo>
                  <a:pt x="5390" y="5221"/>
                  <a:pt x="5443" y="5295"/>
                  <a:pt x="5463" y="5383"/>
                </a:cubicBezTo>
                <a:lnTo>
                  <a:pt x="5477" y="5440"/>
                </a:lnTo>
                <a:cubicBezTo>
                  <a:pt x="5518" y="5620"/>
                  <a:pt x="5406" y="5800"/>
                  <a:pt x="5226" y="5842"/>
                </a:cubicBezTo>
                <a:lnTo>
                  <a:pt x="1245" y="6761"/>
                </a:lnTo>
                <a:cubicBezTo>
                  <a:pt x="1219" y="6767"/>
                  <a:pt x="1194" y="6770"/>
                  <a:pt x="1168" y="6770"/>
                </a:cubicBezTo>
                <a:cubicBezTo>
                  <a:pt x="1107" y="6770"/>
                  <a:pt x="1046" y="6753"/>
                  <a:pt x="992" y="6719"/>
                </a:cubicBezTo>
                <a:cubicBezTo>
                  <a:pt x="916" y="6672"/>
                  <a:pt x="863" y="6598"/>
                  <a:pt x="843" y="6511"/>
                </a:cubicBezTo>
                <a:lnTo>
                  <a:pt x="830" y="6452"/>
                </a:lnTo>
                <a:cubicBezTo>
                  <a:pt x="788" y="6272"/>
                  <a:pt x="900" y="6093"/>
                  <a:pt x="1080" y="6051"/>
                </a:cubicBezTo>
                <a:lnTo>
                  <a:pt x="5064" y="5131"/>
                </a:lnTo>
                <a:cubicBezTo>
                  <a:pt x="5088" y="5126"/>
                  <a:pt x="5113" y="5123"/>
                  <a:pt x="5138" y="5123"/>
                </a:cubicBezTo>
                <a:close/>
                <a:moveTo>
                  <a:pt x="4041" y="6851"/>
                </a:moveTo>
                <a:lnTo>
                  <a:pt x="4041" y="6851"/>
                </a:lnTo>
                <a:cubicBezTo>
                  <a:pt x="3831" y="7276"/>
                  <a:pt x="3703" y="7635"/>
                  <a:pt x="3660" y="8082"/>
                </a:cubicBezTo>
                <a:lnTo>
                  <a:pt x="2871" y="8082"/>
                </a:lnTo>
                <a:cubicBezTo>
                  <a:pt x="2837" y="7738"/>
                  <a:pt x="2753" y="7460"/>
                  <a:pt x="2634" y="7176"/>
                </a:cubicBezTo>
                <a:lnTo>
                  <a:pt x="4041" y="6851"/>
                </a:lnTo>
                <a:close/>
                <a:moveTo>
                  <a:pt x="4993" y="8799"/>
                </a:moveTo>
                <a:lnTo>
                  <a:pt x="4993" y="10220"/>
                </a:lnTo>
                <a:lnTo>
                  <a:pt x="4626" y="11493"/>
                </a:lnTo>
                <a:lnTo>
                  <a:pt x="1905" y="11493"/>
                </a:lnTo>
                <a:lnTo>
                  <a:pt x="1540" y="10220"/>
                </a:lnTo>
                <a:lnTo>
                  <a:pt x="1540" y="8799"/>
                </a:lnTo>
                <a:close/>
                <a:moveTo>
                  <a:pt x="1140" y="1"/>
                </a:moveTo>
                <a:cubicBezTo>
                  <a:pt x="544" y="1"/>
                  <a:pt x="59" y="486"/>
                  <a:pt x="59" y="1082"/>
                </a:cubicBezTo>
                <a:cubicBezTo>
                  <a:pt x="59" y="1678"/>
                  <a:pt x="544" y="2163"/>
                  <a:pt x="1140" y="2163"/>
                </a:cubicBezTo>
                <a:lnTo>
                  <a:pt x="1890" y="2163"/>
                </a:lnTo>
                <a:lnTo>
                  <a:pt x="919" y="2387"/>
                </a:lnTo>
                <a:cubicBezTo>
                  <a:pt x="354" y="2517"/>
                  <a:pt x="0" y="3083"/>
                  <a:pt x="131" y="3647"/>
                </a:cubicBezTo>
                <a:lnTo>
                  <a:pt x="144" y="3706"/>
                </a:lnTo>
                <a:cubicBezTo>
                  <a:pt x="186" y="3887"/>
                  <a:pt x="273" y="4046"/>
                  <a:pt x="390" y="4174"/>
                </a:cubicBezTo>
                <a:cubicBezTo>
                  <a:pt x="158" y="4422"/>
                  <a:pt x="50" y="4776"/>
                  <a:pt x="131" y="5131"/>
                </a:cubicBezTo>
                <a:lnTo>
                  <a:pt x="144" y="5188"/>
                </a:lnTo>
                <a:cubicBezTo>
                  <a:pt x="186" y="5369"/>
                  <a:pt x="273" y="5528"/>
                  <a:pt x="390" y="5658"/>
                </a:cubicBezTo>
                <a:cubicBezTo>
                  <a:pt x="158" y="5905"/>
                  <a:pt x="50" y="6259"/>
                  <a:pt x="131" y="6613"/>
                </a:cubicBezTo>
                <a:lnTo>
                  <a:pt x="145" y="6672"/>
                </a:lnTo>
                <a:cubicBezTo>
                  <a:pt x="208" y="6945"/>
                  <a:pt x="374" y="7179"/>
                  <a:pt x="612" y="7327"/>
                </a:cubicBezTo>
                <a:cubicBezTo>
                  <a:pt x="781" y="7432"/>
                  <a:pt x="972" y="7487"/>
                  <a:pt x="1167" y="7487"/>
                </a:cubicBezTo>
                <a:cubicBezTo>
                  <a:pt x="1247" y="7487"/>
                  <a:pt x="1327" y="7478"/>
                  <a:pt x="1406" y="7460"/>
                </a:cubicBezTo>
                <a:lnTo>
                  <a:pt x="1924" y="7340"/>
                </a:lnTo>
                <a:cubicBezTo>
                  <a:pt x="2042" y="7603"/>
                  <a:pt x="2116" y="7822"/>
                  <a:pt x="2150" y="8082"/>
                </a:cubicBezTo>
                <a:lnTo>
                  <a:pt x="822" y="8082"/>
                </a:lnTo>
                <a:lnTo>
                  <a:pt x="822" y="10321"/>
                </a:lnTo>
                <a:lnTo>
                  <a:pt x="1366" y="12209"/>
                </a:lnTo>
                <a:lnTo>
                  <a:pt x="5165" y="12209"/>
                </a:lnTo>
                <a:lnTo>
                  <a:pt x="5709" y="10321"/>
                </a:lnTo>
                <a:lnTo>
                  <a:pt x="5709" y="8082"/>
                </a:lnTo>
                <a:lnTo>
                  <a:pt x="4380" y="8082"/>
                </a:lnTo>
                <a:cubicBezTo>
                  <a:pt x="4427" y="7707"/>
                  <a:pt x="4554" y="7410"/>
                  <a:pt x="4785" y="6970"/>
                </a:cubicBezTo>
                <a:lnTo>
                  <a:pt x="4960" y="6638"/>
                </a:lnTo>
                <a:lnTo>
                  <a:pt x="5387" y="6540"/>
                </a:lnTo>
                <a:cubicBezTo>
                  <a:pt x="5951" y="6409"/>
                  <a:pt x="6305" y="5844"/>
                  <a:pt x="6174" y="5279"/>
                </a:cubicBezTo>
                <a:lnTo>
                  <a:pt x="6161" y="5221"/>
                </a:lnTo>
                <a:cubicBezTo>
                  <a:pt x="6120" y="5044"/>
                  <a:pt x="6036" y="4883"/>
                  <a:pt x="5917" y="4752"/>
                </a:cubicBezTo>
                <a:cubicBezTo>
                  <a:pt x="6148" y="4504"/>
                  <a:pt x="6257" y="4150"/>
                  <a:pt x="6174" y="3795"/>
                </a:cubicBezTo>
                <a:lnTo>
                  <a:pt x="6161" y="3738"/>
                </a:lnTo>
                <a:cubicBezTo>
                  <a:pt x="6120" y="3560"/>
                  <a:pt x="6036" y="3401"/>
                  <a:pt x="5917" y="3269"/>
                </a:cubicBezTo>
                <a:cubicBezTo>
                  <a:pt x="5963" y="3220"/>
                  <a:pt x="6005" y="3165"/>
                  <a:pt x="6042" y="3106"/>
                </a:cubicBezTo>
                <a:cubicBezTo>
                  <a:pt x="6191" y="2868"/>
                  <a:pt x="6238" y="2586"/>
                  <a:pt x="6174" y="2313"/>
                </a:cubicBezTo>
                <a:lnTo>
                  <a:pt x="6161" y="2255"/>
                </a:lnTo>
                <a:cubicBezTo>
                  <a:pt x="6124" y="2095"/>
                  <a:pt x="6051" y="1948"/>
                  <a:pt x="5950" y="1825"/>
                </a:cubicBezTo>
                <a:cubicBezTo>
                  <a:pt x="6134" y="1630"/>
                  <a:pt x="6247" y="1369"/>
                  <a:pt x="6247" y="1082"/>
                </a:cubicBezTo>
                <a:cubicBezTo>
                  <a:pt x="6247" y="486"/>
                  <a:pt x="5762" y="1"/>
                  <a:pt x="5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 name="Google Shape;984;p51"/>
          <p:cNvGrpSpPr/>
          <p:nvPr/>
        </p:nvGrpSpPr>
        <p:grpSpPr>
          <a:xfrm>
            <a:off x="1816608" y="3321792"/>
            <a:ext cx="384741" cy="420940"/>
            <a:chOff x="1816608" y="3305141"/>
            <a:chExt cx="384741" cy="420940"/>
          </a:xfrm>
        </p:grpSpPr>
        <p:sp>
          <p:nvSpPr>
            <p:cNvPr id="985" name="Google Shape;985;p51"/>
            <p:cNvSpPr/>
            <p:nvPr/>
          </p:nvSpPr>
          <p:spPr>
            <a:xfrm>
              <a:off x="1850256" y="3305141"/>
              <a:ext cx="317411" cy="420940"/>
            </a:xfrm>
            <a:custGeom>
              <a:rect b="b" l="l" r="r" t="t"/>
              <a:pathLst>
                <a:path extrusionOk="0" h="12210" w="9207">
                  <a:moveTo>
                    <a:pt x="4984" y="1306"/>
                  </a:moveTo>
                  <a:lnTo>
                    <a:pt x="4984" y="1999"/>
                  </a:lnTo>
                  <a:lnTo>
                    <a:pt x="4224" y="1999"/>
                  </a:lnTo>
                  <a:lnTo>
                    <a:pt x="4224" y="1306"/>
                  </a:lnTo>
                  <a:close/>
                  <a:moveTo>
                    <a:pt x="5232" y="2713"/>
                  </a:moveTo>
                  <a:lnTo>
                    <a:pt x="6858" y="3800"/>
                  </a:lnTo>
                  <a:lnTo>
                    <a:pt x="2350" y="3800"/>
                  </a:lnTo>
                  <a:lnTo>
                    <a:pt x="3975" y="2713"/>
                  </a:lnTo>
                  <a:close/>
                  <a:moveTo>
                    <a:pt x="4247" y="4514"/>
                  </a:moveTo>
                  <a:lnTo>
                    <a:pt x="4247" y="8480"/>
                  </a:lnTo>
                  <a:lnTo>
                    <a:pt x="2683" y="8480"/>
                  </a:lnTo>
                  <a:lnTo>
                    <a:pt x="2152" y="4514"/>
                  </a:lnTo>
                  <a:close/>
                  <a:moveTo>
                    <a:pt x="7056" y="4514"/>
                  </a:moveTo>
                  <a:lnTo>
                    <a:pt x="6525" y="8480"/>
                  </a:lnTo>
                  <a:lnTo>
                    <a:pt x="4961" y="8480"/>
                  </a:lnTo>
                  <a:lnTo>
                    <a:pt x="4961" y="4514"/>
                  </a:lnTo>
                  <a:close/>
                  <a:moveTo>
                    <a:pt x="6480" y="9194"/>
                  </a:moveTo>
                  <a:lnTo>
                    <a:pt x="6480" y="10000"/>
                  </a:lnTo>
                  <a:lnTo>
                    <a:pt x="2728" y="10000"/>
                  </a:lnTo>
                  <a:lnTo>
                    <a:pt x="2728" y="9194"/>
                  </a:lnTo>
                  <a:close/>
                  <a:moveTo>
                    <a:pt x="5164" y="10715"/>
                  </a:moveTo>
                  <a:lnTo>
                    <a:pt x="5164" y="11495"/>
                  </a:lnTo>
                  <a:lnTo>
                    <a:pt x="4045" y="11495"/>
                  </a:lnTo>
                  <a:lnTo>
                    <a:pt x="4045" y="10715"/>
                  </a:lnTo>
                  <a:close/>
                  <a:moveTo>
                    <a:pt x="4247" y="0"/>
                  </a:moveTo>
                  <a:lnTo>
                    <a:pt x="4247" y="592"/>
                  </a:lnTo>
                  <a:lnTo>
                    <a:pt x="3509" y="592"/>
                  </a:lnTo>
                  <a:lnTo>
                    <a:pt x="3509" y="2165"/>
                  </a:lnTo>
                  <a:lnTo>
                    <a:pt x="1" y="4514"/>
                  </a:lnTo>
                  <a:lnTo>
                    <a:pt x="1432" y="4514"/>
                  </a:lnTo>
                  <a:lnTo>
                    <a:pt x="2013" y="8861"/>
                  </a:lnTo>
                  <a:lnTo>
                    <a:pt x="2013" y="10715"/>
                  </a:lnTo>
                  <a:lnTo>
                    <a:pt x="3331" y="10715"/>
                  </a:lnTo>
                  <a:lnTo>
                    <a:pt x="3331" y="12209"/>
                  </a:lnTo>
                  <a:lnTo>
                    <a:pt x="5877" y="12209"/>
                  </a:lnTo>
                  <a:lnTo>
                    <a:pt x="5877" y="10715"/>
                  </a:lnTo>
                  <a:lnTo>
                    <a:pt x="7194" y="10715"/>
                  </a:lnTo>
                  <a:lnTo>
                    <a:pt x="7194" y="8861"/>
                  </a:lnTo>
                  <a:lnTo>
                    <a:pt x="7776" y="4514"/>
                  </a:lnTo>
                  <a:lnTo>
                    <a:pt x="9207" y="4514"/>
                  </a:lnTo>
                  <a:lnTo>
                    <a:pt x="5698" y="2165"/>
                  </a:lnTo>
                  <a:lnTo>
                    <a:pt x="5698" y="592"/>
                  </a:lnTo>
                  <a:lnTo>
                    <a:pt x="4961" y="592"/>
                  </a:lnTo>
                  <a:lnTo>
                    <a:pt x="49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1"/>
            <p:cNvSpPr/>
            <p:nvPr/>
          </p:nvSpPr>
          <p:spPr>
            <a:xfrm>
              <a:off x="1816608" y="3551085"/>
              <a:ext cx="42680" cy="24650"/>
            </a:xfrm>
            <a:custGeom>
              <a:rect b="b" l="l" r="r" t="t"/>
              <a:pathLst>
                <a:path extrusionOk="0" h="715" w="1238">
                  <a:moveTo>
                    <a:pt x="1" y="1"/>
                  </a:moveTo>
                  <a:lnTo>
                    <a:pt x="1" y="715"/>
                  </a:lnTo>
                  <a:lnTo>
                    <a:pt x="1238" y="715"/>
                  </a:lnTo>
                  <a:lnTo>
                    <a:pt x="12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1"/>
            <p:cNvSpPr/>
            <p:nvPr/>
          </p:nvSpPr>
          <p:spPr>
            <a:xfrm>
              <a:off x="1828226" y="3482963"/>
              <a:ext cx="52299" cy="40749"/>
            </a:xfrm>
            <a:custGeom>
              <a:rect b="b" l="l" r="r" t="t"/>
              <a:pathLst>
                <a:path extrusionOk="0" h="1182" w="1517">
                  <a:moveTo>
                    <a:pt x="279" y="0"/>
                  </a:moveTo>
                  <a:lnTo>
                    <a:pt x="1" y="658"/>
                  </a:lnTo>
                  <a:lnTo>
                    <a:pt x="1238" y="1182"/>
                  </a:lnTo>
                  <a:lnTo>
                    <a:pt x="1516" y="524"/>
                  </a:lnTo>
                  <a:lnTo>
                    <a:pt x="2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1"/>
            <p:cNvSpPr/>
            <p:nvPr/>
          </p:nvSpPr>
          <p:spPr>
            <a:xfrm>
              <a:off x="1828330" y="3604591"/>
              <a:ext cx="52299" cy="40749"/>
            </a:xfrm>
            <a:custGeom>
              <a:rect b="b" l="l" r="r" t="t"/>
              <a:pathLst>
                <a:path extrusionOk="0" h="1182" w="1517">
                  <a:moveTo>
                    <a:pt x="1238" y="0"/>
                  </a:moveTo>
                  <a:lnTo>
                    <a:pt x="1" y="524"/>
                  </a:lnTo>
                  <a:lnTo>
                    <a:pt x="279" y="1182"/>
                  </a:lnTo>
                  <a:lnTo>
                    <a:pt x="1516" y="658"/>
                  </a:lnTo>
                  <a:lnTo>
                    <a:pt x="1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1"/>
            <p:cNvSpPr/>
            <p:nvPr/>
          </p:nvSpPr>
          <p:spPr>
            <a:xfrm>
              <a:off x="2158669" y="3551085"/>
              <a:ext cx="42680" cy="24650"/>
            </a:xfrm>
            <a:custGeom>
              <a:rect b="b" l="l" r="r" t="t"/>
              <a:pathLst>
                <a:path extrusionOk="0" h="715" w="1238">
                  <a:moveTo>
                    <a:pt x="1" y="1"/>
                  </a:moveTo>
                  <a:lnTo>
                    <a:pt x="1" y="715"/>
                  </a:lnTo>
                  <a:lnTo>
                    <a:pt x="1238" y="715"/>
                  </a:lnTo>
                  <a:lnTo>
                    <a:pt x="12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1"/>
            <p:cNvSpPr/>
            <p:nvPr/>
          </p:nvSpPr>
          <p:spPr>
            <a:xfrm>
              <a:off x="2137536" y="3482722"/>
              <a:ext cx="52299" cy="40784"/>
            </a:xfrm>
            <a:custGeom>
              <a:rect b="b" l="l" r="r" t="t"/>
              <a:pathLst>
                <a:path extrusionOk="0" h="1183" w="1517">
                  <a:moveTo>
                    <a:pt x="1238" y="1"/>
                  </a:moveTo>
                  <a:lnTo>
                    <a:pt x="0" y="525"/>
                  </a:lnTo>
                  <a:lnTo>
                    <a:pt x="279" y="1182"/>
                  </a:lnTo>
                  <a:lnTo>
                    <a:pt x="1517" y="658"/>
                  </a:lnTo>
                  <a:lnTo>
                    <a:pt x="12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1"/>
            <p:cNvSpPr/>
            <p:nvPr/>
          </p:nvSpPr>
          <p:spPr>
            <a:xfrm>
              <a:off x="2137605" y="3604694"/>
              <a:ext cx="52264" cy="40749"/>
            </a:xfrm>
            <a:custGeom>
              <a:rect b="b" l="l" r="r" t="t"/>
              <a:pathLst>
                <a:path extrusionOk="0" h="1182" w="1516">
                  <a:moveTo>
                    <a:pt x="279" y="0"/>
                  </a:moveTo>
                  <a:lnTo>
                    <a:pt x="0" y="658"/>
                  </a:lnTo>
                  <a:lnTo>
                    <a:pt x="1237" y="1182"/>
                  </a:lnTo>
                  <a:lnTo>
                    <a:pt x="1516" y="524"/>
                  </a:lnTo>
                  <a:lnTo>
                    <a:pt x="2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51"/>
          <p:cNvGrpSpPr/>
          <p:nvPr/>
        </p:nvGrpSpPr>
        <p:grpSpPr>
          <a:xfrm>
            <a:off x="1824744" y="3989745"/>
            <a:ext cx="368469" cy="420974"/>
            <a:chOff x="1824744" y="3976990"/>
            <a:chExt cx="368469" cy="420974"/>
          </a:xfrm>
        </p:grpSpPr>
        <p:sp>
          <p:nvSpPr>
            <p:cNvPr id="993" name="Google Shape;993;p51"/>
            <p:cNvSpPr/>
            <p:nvPr/>
          </p:nvSpPr>
          <p:spPr>
            <a:xfrm>
              <a:off x="1824744" y="4096101"/>
              <a:ext cx="368469" cy="301863"/>
            </a:xfrm>
            <a:custGeom>
              <a:rect b="b" l="l" r="r" t="t"/>
              <a:pathLst>
                <a:path extrusionOk="0" h="8756" w="10688">
                  <a:moveTo>
                    <a:pt x="3452" y="1303"/>
                  </a:moveTo>
                  <a:cubicBezTo>
                    <a:pt x="3638" y="1303"/>
                    <a:pt x="3789" y="1455"/>
                    <a:pt x="3789" y="1640"/>
                  </a:cubicBezTo>
                  <a:cubicBezTo>
                    <a:pt x="3789" y="1826"/>
                    <a:pt x="3638" y="1977"/>
                    <a:pt x="3452" y="1977"/>
                  </a:cubicBezTo>
                  <a:lnTo>
                    <a:pt x="1830" y="1977"/>
                  </a:lnTo>
                  <a:cubicBezTo>
                    <a:pt x="1644" y="1977"/>
                    <a:pt x="1493" y="1826"/>
                    <a:pt x="1493" y="1640"/>
                  </a:cubicBezTo>
                  <a:cubicBezTo>
                    <a:pt x="1493" y="1454"/>
                    <a:pt x="1644" y="1303"/>
                    <a:pt x="1830" y="1303"/>
                  </a:cubicBezTo>
                  <a:close/>
                  <a:moveTo>
                    <a:pt x="8859" y="1303"/>
                  </a:moveTo>
                  <a:cubicBezTo>
                    <a:pt x="9045" y="1303"/>
                    <a:pt x="9196" y="1455"/>
                    <a:pt x="9196" y="1640"/>
                  </a:cubicBezTo>
                  <a:cubicBezTo>
                    <a:pt x="9196" y="1826"/>
                    <a:pt x="9045" y="1977"/>
                    <a:pt x="8859" y="1977"/>
                  </a:cubicBezTo>
                  <a:lnTo>
                    <a:pt x="7236" y="1977"/>
                  </a:lnTo>
                  <a:cubicBezTo>
                    <a:pt x="7050" y="1977"/>
                    <a:pt x="6899" y="1826"/>
                    <a:pt x="6899" y="1640"/>
                  </a:cubicBezTo>
                  <a:cubicBezTo>
                    <a:pt x="6899" y="1454"/>
                    <a:pt x="7050" y="1303"/>
                    <a:pt x="7236" y="1303"/>
                  </a:cubicBezTo>
                  <a:close/>
                  <a:moveTo>
                    <a:pt x="3452" y="2695"/>
                  </a:moveTo>
                  <a:cubicBezTo>
                    <a:pt x="3638" y="2695"/>
                    <a:pt x="3789" y="2846"/>
                    <a:pt x="3789" y="3032"/>
                  </a:cubicBezTo>
                  <a:cubicBezTo>
                    <a:pt x="3789" y="3218"/>
                    <a:pt x="3638" y="3369"/>
                    <a:pt x="3452" y="3369"/>
                  </a:cubicBezTo>
                  <a:lnTo>
                    <a:pt x="1830" y="3369"/>
                  </a:lnTo>
                  <a:cubicBezTo>
                    <a:pt x="1644" y="3369"/>
                    <a:pt x="1493" y="3218"/>
                    <a:pt x="1493" y="3032"/>
                  </a:cubicBezTo>
                  <a:cubicBezTo>
                    <a:pt x="1493" y="2846"/>
                    <a:pt x="1644" y="2695"/>
                    <a:pt x="1830" y="2695"/>
                  </a:cubicBezTo>
                  <a:close/>
                  <a:moveTo>
                    <a:pt x="8859" y="2695"/>
                  </a:moveTo>
                  <a:cubicBezTo>
                    <a:pt x="9045" y="2695"/>
                    <a:pt x="9196" y="2846"/>
                    <a:pt x="9196" y="3032"/>
                  </a:cubicBezTo>
                  <a:cubicBezTo>
                    <a:pt x="9196" y="3218"/>
                    <a:pt x="9045" y="3369"/>
                    <a:pt x="8859" y="3369"/>
                  </a:cubicBezTo>
                  <a:lnTo>
                    <a:pt x="7236" y="3369"/>
                  </a:lnTo>
                  <a:cubicBezTo>
                    <a:pt x="7050" y="3369"/>
                    <a:pt x="6899" y="3218"/>
                    <a:pt x="6899" y="3032"/>
                  </a:cubicBezTo>
                  <a:cubicBezTo>
                    <a:pt x="6899" y="2846"/>
                    <a:pt x="7050" y="2695"/>
                    <a:pt x="7236" y="2695"/>
                  </a:cubicBezTo>
                  <a:close/>
                  <a:moveTo>
                    <a:pt x="3452" y="4087"/>
                  </a:moveTo>
                  <a:cubicBezTo>
                    <a:pt x="3638" y="4087"/>
                    <a:pt x="3789" y="4238"/>
                    <a:pt x="3789" y="4424"/>
                  </a:cubicBezTo>
                  <a:cubicBezTo>
                    <a:pt x="3789" y="4609"/>
                    <a:pt x="3638" y="4761"/>
                    <a:pt x="3452" y="4761"/>
                  </a:cubicBezTo>
                  <a:lnTo>
                    <a:pt x="1830" y="4761"/>
                  </a:lnTo>
                  <a:cubicBezTo>
                    <a:pt x="1644" y="4761"/>
                    <a:pt x="1493" y="4609"/>
                    <a:pt x="1493" y="4424"/>
                  </a:cubicBezTo>
                  <a:cubicBezTo>
                    <a:pt x="1493" y="4238"/>
                    <a:pt x="1644" y="4087"/>
                    <a:pt x="1830" y="4087"/>
                  </a:cubicBezTo>
                  <a:close/>
                  <a:moveTo>
                    <a:pt x="8859" y="4087"/>
                  </a:moveTo>
                  <a:cubicBezTo>
                    <a:pt x="9045" y="4087"/>
                    <a:pt x="9196" y="4238"/>
                    <a:pt x="9196" y="4424"/>
                  </a:cubicBezTo>
                  <a:cubicBezTo>
                    <a:pt x="9196" y="4609"/>
                    <a:pt x="9045" y="4761"/>
                    <a:pt x="8859" y="4761"/>
                  </a:cubicBezTo>
                  <a:lnTo>
                    <a:pt x="7236" y="4761"/>
                  </a:lnTo>
                  <a:cubicBezTo>
                    <a:pt x="7050" y="4761"/>
                    <a:pt x="6899" y="4609"/>
                    <a:pt x="6899" y="4424"/>
                  </a:cubicBezTo>
                  <a:cubicBezTo>
                    <a:pt x="6899" y="4238"/>
                    <a:pt x="7050" y="4087"/>
                    <a:pt x="7236" y="4087"/>
                  </a:cubicBezTo>
                  <a:close/>
                  <a:moveTo>
                    <a:pt x="3119" y="5479"/>
                  </a:moveTo>
                  <a:lnTo>
                    <a:pt x="3119" y="6196"/>
                  </a:lnTo>
                  <a:lnTo>
                    <a:pt x="2163" y="6196"/>
                  </a:lnTo>
                  <a:lnTo>
                    <a:pt x="2163" y="5479"/>
                  </a:lnTo>
                  <a:close/>
                  <a:moveTo>
                    <a:pt x="8526" y="5479"/>
                  </a:moveTo>
                  <a:lnTo>
                    <a:pt x="8526" y="6196"/>
                  </a:lnTo>
                  <a:lnTo>
                    <a:pt x="7569" y="6196"/>
                  </a:lnTo>
                  <a:lnTo>
                    <a:pt x="7569" y="5479"/>
                  </a:lnTo>
                  <a:close/>
                  <a:moveTo>
                    <a:pt x="9969" y="6914"/>
                  </a:moveTo>
                  <a:lnTo>
                    <a:pt x="9969" y="8038"/>
                  </a:lnTo>
                  <a:lnTo>
                    <a:pt x="718" y="8038"/>
                  </a:lnTo>
                  <a:lnTo>
                    <a:pt x="718" y="6914"/>
                  </a:lnTo>
                  <a:close/>
                  <a:moveTo>
                    <a:pt x="2282" y="0"/>
                  </a:moveTo>
                  <a:lnTo>
                    <a:pt x="2282" y="586"/>
                  </a:lnTo>
                  <a:lnTo>
                    <a:pt x="1830" y="586"/>
                  </a:lnTo>
                  <a:cubicBezTo>
                    <a:pt x="1248" y="586"/>
                    <a:pt x="775" y="1059"/>
                    <a:pt x="775" y="1640"/>
                  </a:cubicBezTo>
                  <a:cubicBezTo>
                    <a:pt x="775" y="1907"/>
                    <a:pt x="874" y="2151"/>
                    <a:pt x="1038" y="2337"/>
                  </a:cubicBezTo>
                  <a:cubicBezTo>
                    <a:pt x="874" y="2522"/>
                    <a:pt x="775" y="2765"/>
                    <a:pt x="775" y="3032"/>
                  </a:cubicBezTo>
                  <a:cubicBezTo>
                    <a:pt x="775" y="3298"/>
                    <a:pt x="874" y="3542"/>
                    <a:pt x="1038" y="3728"/>
                  </a:cubicBezTo>
                  <a:cubicBezTo>
                    <a:pt x="874" y="3914"/>
                    <a:pt x="775" y="4157"/>
                    <a:pt x="775" y="4424"/>
                  </a:cubicBezTo>
                  <a:cubicBezTo>
                    <a:pt x="775" y="4869"/>
                    <a:pt x="1053" y="5252"/>
                    <a:pt x="1444" y="5406"/>
                  </a:cubicBezTo>
                  <a:lnTo>
                    <a:pt x="1444" y="6196"/>
                  </a:lnTo>
                  <a:lnTo>
                    <a:pt x="1" y="6196"/>
                  </a:lnTo>
                  <a:lnTo>
                    <a:pt x="1" y="8755"/>
                  </a:lnTo>
                  <a:lnTo>
                    <a:pt x="10687" y="8755"/>
                  </a:lnTo>
                  <a:lnTo>
                    <a:pt x="10687" y="6196"/>
                  </a:lnTo>
                  <a:lnTo>
                    <a:pt x="9243" y="6196"/>
                  </a:lnTo>
                  <a:lnTo>
                    <a:pt x="9243" y="5406"/>
                  </a:lnTo>
                  <a:cubicBezTo>
                    <a:pt x="9635" y="5252"/>
                    <a:pt x="9913" y="4869"/>
                    <a:pt x="9913" y="4424"/>
                  </a:cubicBezTo>
                  <a:cubicBezTo>
                    <a:pt x="9913" y="4157"/>
                    <a:pt x="9813" y="3914"/>
                    <a:pt x="9650" y="3728"/>
                  </a:cubicBezTo>
                  <a:cubicBezTo>
                    <a:pt x="9814" y="3542"/>
                    <a:pt x="9913" y="3298"/>
                    <a:pt x="9913" y="3032"/>
                  </a:cubicBezTo>
                  <a:cubicBezTo>
                    <a:pt x="9913" y="2765"/>
                    <a:pt x="9813" y="2522"/>
                    <a:pt x="9650" y="2337"/>
                  </a:cubicBezTo>
                  <a:cubicBezTo>
                    <a:pt x="9814" y="2151"/>
                    <a:pt x="9913" y="1907"/>
                    <a:pt x="9913" y="1640"/>
                  </a:cubicBezTo>
                  <a:cubicBezTo>
                    <a:pt x="9913" y="1059"/>
                    <a:pt x="9440" y="586"/>
                    <a:pt x="8859" y="586"/>
                  </a:cubicBezTo>
                  <a:lnTo>
                    <a:pt x="8407" y="586"/>
                  </a:lnTo>
                  <a:lnTo>
                    <a:pt x="8407" y="0"/>
                  </a:lnTo>
                  <a:lnTo>
                    <a:pt x="7688" y="0"/>
                  </a:lnTo>
                  <a:lnTo>
                    <a:pt x="7688" y="586"/>
                  </a:lnTo>
                  <a:lnTo>
                    <a:pt x="7236" y="586"/>
                  </a:lnTo>
                  <a:cubicBezTo>
                    <a:pt x="6655" y="586"/>
                    <a:pt x="6181" y="1059"/>
                    <a:pt x="6181" y="1640"/>
                  </a:cubicBezTo>
                  <a:cubicBezTo>
                    <a:pt x="6181" y="1907"/>
                    <a:pt x="6281" y="2151"/>
                    <a:pt x="6444" y="2337"/>
                  </a:cubicBezTo>
                  <a:cubicBezTo>
                    <a:pt x="6281" y="2522"/>
                    <a:pt x="6181" y="2765"/>
                    <a:pt x="6181" y="3032"/>
                  </a:cubicBezTo>
                  <a:cubicBezTo>
                    <a:pt x="6181" y="3298"/>
                    <a:pt x="6281" y="3542"/>
                    <a:pt x="6444" y="3728"/>
                  </a:cubicBezTo>
                  <a:cubicBezTo>
                    <a:pt x="6281" y="3914"/>
                    <a:pt x="6181" y="4157"/>
                    <a:pt x="6181" y="4424"/>
                  </a:cubicBezTo>
                  <a:cubicBezTo>
                    <a:pt x="6181" y="4869"/>
                    <a:pt x="6459" y="5252"/>
                    <a:pt x="6851" y="5406"/>
                  </a:cubicBezTo>
                  <a:lnTo>
                    <a:pt x="6851" y="6196"/>
                  </a:lnTo>
                  <a:lnTo>
                    <a:pt x="3836" y="6196"/>
                  </a:lnTo>
                  <a:lnTo>
                    <a:pt x="3836" y="5406"/>
                  </a:lnTo>
                  <a:cubicBezTo>
                    <a:pt x="4229" y="5252"/>
                    <a:pt x="4506" y="4869"/>
                    <a:pt x="4506" y="4424"/>
                  </a:cubicBezTo>
                  <a:cubicBezTo>
                    <a:pt x="4506" y="4157"/>
                    <a:pt x="4407" y="3914"/>
                    <a:pt x="4243" y="3728"/>
                  </a:cubicBezTo>
                  <a:cubicBezTo>
                    <a:pt x="4408" y="3542"/>
                    <a:pt x="4506" y="3298"/>
                    <a:pt x="4506" y="3032"/>
                  </a:cubicBezTo>
                  <a:cubicBezTo>
                    <a:pt x="4506" y="2765"/>
                    <a:pt x="4407" y="2522"/>
                    <a:pt x="4243" y="2337"/>
                  </a:cubicBezTo>
                  <a:cubicBezTo>
                    <a:pt x="4408" y="2151"/>
                    <a:pt x="4506" y="1907"/>
                    <a:pt x="4506" y="1640"/>
                  </a:cubicBezTo>
                  <a:cubicBezTo>
                    <a:pt x="4506" y="1059"/>
                    <a:pt x="4034" y="586"/>
                    <a:pt x="3452" y="586"/>
                  </a:cubicBezTo>
                  <a:lnTo>
                    <a:pt x="3000" y="586"/>
                  </a:lnTo>
                  <a:lnTo>
                    <a:pt x="30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1"/>
            <p:cNvSpPr/>
            <p:nvPr/>
          </p:nvSpPr>
          <p:spPr>
            <a:xfrm>
              <a:off x="1977572" y="3976990"/>
              <a:ext cx="57228" cy="102529"/>
            </a:xfrm>
            <a:custGeom>
              <a:rect b="b" l="l" r="r" t="t"/>
              <a:pathLst>
                <a:path extrusionOk="0" h="2974" w="1660">
                  <a:moveTo>
                    <a:pt x="468" y="1"/>
                  </a:moveTo>
                  <a:lnTo>
                    <a:pt x="0" y="2032"/>
                  </a:lnTo>
                  <a:lnTo>
                    <a:pt x="748" y="1884"/>
                  </a:lnTo>
                  <a:lnTo>
                    <a:pt x="561" y="2835"/>
                  </a:lnTo>
                  <a:lnTo>
                    <a:pt x="1265" y="2973"/>
                  </a:lnTo>
                  <a:lnTo>
                    <a:pt x="1660" y="972"/>
                  </a:lnTo>
                  <a:lnTo>
                    <a:pt x="949" y="1113"/>
                  </a:lnTo>
                  <a:lnTo>
                    <a:pt x="949" y="1113"/>
                  </a:lnTo>
                  <a:lnTo>
                    <a:pt x="1168" y="162"/>
                  </a:lnTo>
                  <a:lnTo>
                    <a:pt x="4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 name="Google Shape;995;p51"/>
          <p:cNvSpPr/>
          <p:nvPr/>
        </p:nvSpPr>
        <p:spPr>
          <a:xfrm>
            <a:off x="2573921" y="1344410"/>
            <a:ext cx="332132" cy="420940"/>
          </a:xfrm>
          <a:custGeom>
            <a:rect b="b" l="l" r="r" t="t"/>
            <a:pathLst>
              <a:path extrusionOk="0" h="12210" w="9634">
                <a:moveTo>
                  <a:pt x="3079" y="717"/>
                </a:moveTo>
                <a:lnTo>
                  <a:pt x="3072" y="1227"/>
                </a:lnTo>
                <a:lnTo>
                  <a:pt x="2324" y="717"/>
                </a:lnTo>
                <a:close/>
                <a:moveTo>
                  <a:pt x="7310" y="717"/>
                </a:moveTo>
                <a:lnTo>
                  <a:pt x="6562" y="1227"/>
                </a:lnTo>
                <a:lnTo>
                  <a:pt x="6554" y="717"/>
                </a:lnTo>
                <a:close/>
                <a:moveTo>
                  <a:pt x="5394" y="717"/>
                </a:moveTo>
                <a:lnTo>
                  <a:pt x="4825" y="1360"/>
                </a:lnTo>
                <a:lnTo>
                  <a:pt x="4247" y="717"/>
                </a:lnTo>
                <a:close/>
                <a:moveTo>
                  <a:pt x="5846" y="1288"/>
                </a:moveTo>
                <a:lnTo>
                  <a:pt x="5865" y="2519"/>
                </a:lnTo>
                <a:lnTo>
                  <a:pt x="5865" y="2519"/>
                </a:lnTo>
                <a:lnTo>
                  <a:pt x="5306" y="1897"/>
                </a:lnTo>
                <a:lnTo>
                  <a:pt x="5846" y="1288"/>
                </a:lnTo>
                <a:close/>
                <a:moveTo>
                  <a:pt x="3788" y="1278"/>
                </a:moveTo>
                <a:lnTo>
                  <a:pt x="4346" y="1900"/>
                </a:lnTo>
                <a:lnTo>
                  <a:pt x="3768" y="2551"/>
                </a:lnTo>
                <a:lnTo>
                  <a:pt x="3788" y="1278"/>
                </a:lnTo>
                <a:close/>
                <a:moveTo>
                  <a:pt x="3032" y="3829"/>
                </a:moveTo>
                <a:lnTo>
                  <a:pt x="3024" y="4293"/>
                </a:lnTo>
                <a:lnTo>
                  <a:pt x="3022" y="4305"/>
                </a:lnTo>
                <a:lnTo>
                  <a:pt x="2324" y="3829"/>
                </a:lnTo>
                <a:close/>
                <a:moveTo>
                  <a:pt x="7310" y="3829"/>
                </a:moveTo>
                <a:lnTo>
                  <a:pt x="6611" y="4305"/>
                </a:lnTo>
                <a:lnTo>
                  <a:pt x="6609" y="4293"/>
                </a:lnTo>
                <a:lnTo>
                  <a:pt x="6602" y="3829"/>
                </a:lnTo>
                <a:close/>
                <a:moveTo>
                  <a:pt x="4828" y="2436"/>
                </a:moveTo>
                <a:lnTo>
                  <a:pt x="5757" y="3471"/>
                </a:lnTo>
                <a:lnTo>
                  <a:pt x="4805" y="4540"/>
                </a:lnTo>
                <a:lnTo>
                  <a:pt x="3876" y="3509"/>
                </a:lnTo>
                <a:lnTo>
                  <a:pt x="4828" y="2436"/>
                </a:lnTo>
                <a:close/>
                <a:moveTo>
                  <a:pt x="3730" y="4417"/>
                </a:moveTo>
                <a:lnTo>
                  <a:pt x="4325" y="5077"/>
                </a:lnTo>
                <a:lnTo>
                  <a:pt x="3465" y="6042"/>
                </a:lnTo>
                <a:lnTo>
                  <a:pt x="3730" y="4417"/>
                </a:lnTo>
                <a:close/>
                <a:moveTo>
                  <a:pt x="5899" y="4390"/>
                </a:moveTo>
                <a:lnTo>
                  <a:pt x="6170" y="6054"/>
                </a:lnTo>
                <a:lnTo>
                  <a:pt x="5288" y="5075"/>
                </a:lnTo>
                <a:lnTo>
                  <a:pt x="5899" y="4390"/>
                </a:lnTo>
                <a:close/>
                <a:moveTo>
                  <a:pt x="4808" y="5613"/>
                </a:moveTo>
                <a:lnTo>
                  <a:pt x="6228" y="7188"/>
                </a:lnTo>
                <a:lnTo>
                  <a:pt x="4816" y="8627"/>
                </a:lnTo>
                <a:lnTo>
                  <a:pt x="3405" y="7187"/>
                </a:lnTo>
                <a:lnTo>
                  <a:pt x="4808" y="5613"/>
                </a:lnTo>
                <a:close/>
                <a:moveTo>
                  <a:pt x="3154" y="7955"/>
                </a:moveTo>
                <a:lnTo>
                  <a:pt x="4315" y="9138"/>
                </a:lnTo>
                <a:lnTo>
                  <a:pt x="2692" y="10794"/>
                </a:lnTo>
                <a:lnTo>
                  <a:pt x="2692" y="10794"/>
                </a:lnTo>
                <a:lnTo>
                  <a:pt x="3154" y="7955"/>
                </a:lnTo>
                <a:close/>
                <a:moveTo>
                  <a:pt x="6480" y="7955"/>
                </a:moveTo>
                <a:lnTo>
                  <a:pt x="6942" y="10794"/>
                </a:lnTo>
                <a:lnTo>
                  <a:pt x="6942" y="10794"/>
                </a:lnTo>
                <a:lnTo>
                  <a:pt x="5319" y="9138"/>
                </a:lnTo>
                <a:lnTo>
                  <a:pt x="6480" y="7955"/>
                </a:lnTo>
                <a:close/>
                <a:moveTo>
                  <a:pt x="4816" y="9650"/>
                </a:moveTo>
                <a:lnTo>
                  <a:pt x="6624" y="11493"/>
                </a:lnTo>
                <a:lnTo>
                  <a:pt x="3009" y="11493"/>
                </a:lnTo>
                <a:lnTo>
                  <a:pt x="4816" y="9650"/>
                </a:lnTo>
                <a:close/>
                <a:moveTo>
                  <a:pt x="1" y="0"/>
                </a:moveTo>
                <a:lnTo>
                  <a:pt x="1333" y="910"/>
                </a:lnTo>
                <a:lnTo>
                  <a:pt x="1333" y="2238"/>
                </a:lnTo>
                <a:lnTo>
                  <a:pt x="2050" y="2238"/>
                </a:lnTo>
                <a:lnTo>
                  <a:pt x="2050" y="1399"/>
                </a:lnTo>
                <a:lnTo>
                  <a:pt x="3058" y="2086"/>
                </a:lnTo>
                <a:lnTo>
                  <a:pt x="3042" y="3111"/>
                </a:lnTo>
                <a:lnTo>
                  <a:pt x="1" y="3111"/>
                </a:lnTo>
                <a:lnTo>
                  <a:pt x="1333" y="4021"/>
                </a:lnTo>
                <a:lnTo>
                  <a:pt x="1333" y="5329"/>
                </a:lnTo>
                <a:lnTo>
                  <a:pt x="2050" y="5329"/>
                </a:lnTo>
                <a:lnTo>
                  <a:pt x="2050" y="4510"/>
                </a:lnTo>
                <a:lnTo>
                  <a:pt x="2895" y="5086"/>
                </a:lnTo>
                <a:lnTo>
                  <a:pt x="1851" y="11493"/>
                </a:lnTo>
                <a:lnTo>
                  <a:pt x="1090" y="11493"/>
                </a:lnTo>
                <a:lnTo>
                  <a:pt x="1090" y="12210"/>
                </a:lnTo>
                <a:lnTo>
                  <a:pt x="8497" y="12210"/>
                </a:lnTo>
                <a:lnTo>
                  <a:pt x="8497" y="11493"/>
                </a:lnTo>
                <a:lnTo>
                  <a:pt x="7783" y="11493"/>
                </a:lnTo>
                <a:lnTo>
                  <a:pt x="6739" y="5086"/>
                </a:lnTo>
                <a:lnTo>
                  <a:pt x="7536" y="4542"/>
                </a:lnTo>
                <a:lnTo>
                  <a:pt x="7536" y="5329"/>
                </a:lnTo>
                <a:lnTo>
                  <a:pt x="8252" y="5329"/>
                </a:lnTo>
                <a:lnTo>
                  <a:pt x="8252" y="4054"/>
                </a:lnTo>
                <a:lnTo>
                  <a:pt x="9633" y="3112"/>
                </a:lnTo>
                <a:lnTo>
                  <a:pt x="6591" y="3112"/>
                </a:lnTo>
                <a:lnTo>
                  <a:pt x="6575" y="2086"/>
                </a:lnTo>
                <a:lnTo>
                  <a:pt x="7536" y="1430"/>
                </a:lnTo>
                <a:lnTo>
                  <a:pt x="7536" y="2238"/>
                </a:lnTo>
                <a:lnTo>
                  <a:pt x="8252" y="2238"/>
                </a:lnTo>
                <a:lnTo>
                  <a:pt x="8252" y="941"/>
                </a:lnTo>
                <a:lnTo>
                  <a:pt x="96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 name="Google Shape;996;p51"/>
          <p:cNvGrpSpPr/>
          <p:nvPr/>
        </p:nvGrpSpPr>
        <p:grpSpPr>
          <a:xfrm>
            <a:off x="2529517" y="2039908"/>
            <a:ext cx="420940" cy="416803"/>
            <a:chOff x="2529517" y="2039529"/>
            <a:chExt cx="420940" cy="416803"/>
          </a:xfrm>
        </p:grpSpPr>
        <p:sp>
          <p:nvSpPr>
            <p:cNvPr id="997" name="Google Shape;997;p51"/>
            <p:cNvSpPr/>
            <p:nvPr/>
          </p:nvSpPr>
          <p:spPr>
            <a:xfrm>
              <a:off x="2615015" y="2121028"/>
              <a:ext cx="249909" cy="249840"/>
            </a:xfrm>
            <a:custGeom>
              <a:rect b="b" l="l" r="r" t="t"/>
              <a:pathLst>
                <a:path extrusionOk="0" h="7247" w="7249">
                  <a:moveTo>
                    <a:pt x="3624" y="715"/>
                  </a:moveTo>
                  <a:cubicBezTo>
                    <a:pt x="5228" y="715"/>
                    <a:pt x="6533" y="2020"/>
                    <a:pt x="6533" y="3623"/>
                  </a:cubicBezTo>
                  <a:cubicBezTo>
                    <a:pt x="6533" y="5227"/>
                    <a:pt x="5228" y="6532"/>
                    <a:pt x="3624" y="6532"/>
                  </a:cubicBezTo>
                  <a:cubicBezTo>
                    <a:pt x="2021" y="6532"/>
                    <a:pt x="717" y="5227"/>
                    <a:pt x="717" y="3623"/>
                  </a:cubicBezTo>
                  <a:cubicBezTo>
                    <a:pt x="717" y="2020"/>
                    <a:pt x="2021" y="715"/>
                    <a:pt x="3624" y="715"/>
                  </a:cubicBezTo>
                  <a:close/>
                  <a:moveTo>
                    <a:pt x="3624" y="0"/>
                  </a:moveTo>
                  <a:cubicBezTo>
                    <a:pt x="1627" y="0"/>
                    <a:pt x="0" y="1626"/>
                    <a:pt x="0" y="3623"/>
                  </a:cubicBezTo>
                  <a:cubicBezTo>
                    <a:pt x="0" y="5622"/>
                    <a:pt x="1627" y="7247"/>
                    <a:pt x="3624" y="7247"/>
                  </a:cubicBezTo>
                  <a:cubicBezTo>
                    <a:pt x="5623" y="7247"/>
                    <a:pt x="7248" y="5622"/>
                    <a:pt x="7248" y="3623"/>
                  </a:cubicBezTo>
                  <a:cubicBezTo>
                    <a:pt x="7248" y="1626"/>
                    <a:pt x="5623" y="0"/>
                    <a:pt x="3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1"/>
            <p:cNvSpPr/>
            <p:nvPr/>
          </p:nvSpPr>
          <p:spPr>
            <a:xfrm>
              <a:off x="2529517" y="2045700"/>
              <a:ext cx="420940" cy="400496"/>
            </a:xfrm>
            <a:custGeom>
              <a:rect b="b" l="l" r="r" t="t"/>
              <a:pathLst>
                <a:path extrusionOk="0" h="11617" w="12210">
                  <a:moveTo>
                    <a:pt x="7702" y="892"/>
                  </a:moveTo>
                  <a:lnTo>
                    <a:pt x="8611" y="2358"/>
                  </a:lnTo>
                  <a:lnTo>
                    <a:pt x="10286" y="2770"/>
                  </a:lnTo>
                  <a:lnTo>
                    <a:pt x="10162" y="4490"/>
                  </a:lnTo>
                  <a:lnTo>
                    <a:pt x="11273" y="5808"/>
                  </a:lnTo>
                  <a:lnTo>
                    <a:pt x="10162" y="7126"/>
                  </a:lnTo>
                  <a:lnTo>
                    <a:pt x="10286" y="8846"/>
                  </a:lnTo>
                  <a:lnTo>
                    <a:pt x="8611" y="9259"/>
                  </a:lnTo>
                  <a:lnTo>
                    <a:pt x="7702" y="10726"/>
                  </a:lnTo>
                  <a:lnTo>
                    <a:pt x="6104" y="10073"/>
                  </a:lnTo>
                  <a:lnTo>
                    <a:pt x="4508" y="10726"/>
                  </a:lnTo>
                  <a:lnTo>
                    <a:pt x="3598" y="9259"/>
                  </a:lnTo>
                  <a:lnTo>
                    <a:pt x="1924" y="8846"/>
                  </a:lnTo>
                  <a:lnTo>
                    <a:pt x="2048" y="7126"/>
                  </a:lnTo>
                  <a:lnTo>
                    <a:pt x="936" y="5808"/>
                  </a:lnTo>
                  <a:lnTo>
                    <a:pt x="2048" y="4490"/>
                  </a:lnTo>
                  <a:lnTo>
                    <a:pt x="1924" y="2770"/>
                  </a:lnTo>
                  <a:lnTo>
                    <a:pt x="3598" y="2358"/>
                  </a:lnTo>
                  <a:lnTo>
                    <a:pt x="4508" y="892"/>
                  </a:lnTo>
                  <a:lnTo>
                    <a:pt x="6104" y="1544"/>
                  </a:lnTo>
                  <a:lnTo>
                    <a:pt x="7702" y="892"/>
                  </a:lnTo>
                  <a:close/>
                  <a:moveTo>
                    <a:pt x="4218" y="1"/>
                  </a:moveTo>
                  <a:lnTo>
                    <a:pt x="3144" y="1733"/>
                  </a:lnTo>
                  <a:lnTo>
                    <a:pt x="1165" y="2219"/>
                  </a:lnTo>
                  <a:lnTo>
                    <a:pt x="1313" y="4252"/>
                  </a:lnTo>
                  <a:lnTo>
                    <a:pt x="0" y="5808"/>
                  </a:lnTo>
                  <a:lnTo>
                    <a:pt x="1313" y="7366"/>
                  </a:lnTo>
                  <a:lnTo>
                    <a:pt x="1165" y="9397"/>
                  </a:lnTo>
                  <a:lnTo>
                    <a:pt x="3144" y="9884"/>
                  </a:lnTo>
                  <a:lnTo>
                    <a:pt x="4218" y="11616"/>
                  </a:lnTo>
                  <a:lnTo>
                    <a:pt x="6104" y="10846"/>
                  </a:lnTo>
                  <a:lnTo>
                    <a:pt x="7992" y="11616"/>
                  </a:lnTo>
                  <a:lnTo>
                    <a:pt x="9065" y="9884"/>
                  </a:lnTo>
                  <a:lnTo>
                    <a:pt x="11043" y="9397"/>
                  </a:lnTo>
                  <a:lnTo>
                    <a:pt x="10896" y="7366"/>
                  </a:lnTo>
                  <a:lnTo>
                    <a:pt x="12209" y="5808"/>
                  </a:lnTo>
                  <a:lnTo>
                    <a:pt x="10896" y="4252"/>
                  </a:lnTo>
                  <a:lnTo>
                    <a:pt x="11043" y="2219"/>
                  </a:lnTo>
                  <a:lnTo>
                    <a:pt x="9065" y="1733"/>
                  </a:lnTo>
                  <a:lnTo>
                    <a:pt x="7992" y="1"/>
                  </a:lnTo>
                  <a:lnTo>
                    <a:pt x="6104" y="772"/>
                  </a:lnTo>
                  <a:lnTo>
                    <a:pt x="4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1"/>
            <p:cNvSpPr/>
            <p:nvPr/>
          </p:nvSpPr>
          <p:spPr>
            <a:xfrm>
              <a:off x="2857271" y="2039564"/>
              <a:ext cx="53609" cy="53574"/>
            </a:xfrm>
            <a:custGeom>
              <a:rect b="b" l="l" r="r" t="t"/>
              <a:pathLst>
                <a:path extrusionOk="0" h="1554" w="1555">
                  <a:moveTo>
                    <a:pt x="1048" y="0"/>
                  </a:moveTo>
                  <a:lnTo>
                    <a:pt x="0" y="1048"/>
                  </a:lnTo>
                  <a:lnTo>
                    <a:pt x="507" y="1554"/>
                  </a:lnTo>
                  <a:lnTo>
                    <a:pt x="1555" y="50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1"/>
            <p:cNvSpPr/>
            <p:nvPr/>
          </p:nvSpPr>
          <p:spPr>
            <a:xfrm>
              <a:off x="2568439" y="2039529"/>
              <a:ext cx="53609" cy="53574"/>
            </a:xfrm>
            <a:custGeom>
              <a:rect b="b" l="l" r="r" t="t"/>
              <a:pathLst>
                <a:path extrusionOk="0" h="1554" w="1555">
                  <a:moveTo>
                    <a:pt x="507" y="0"/>
                  </a:moveTo>
                  <a:lnTo>
                    <a:pt x="0" y="506"/>
                  </a:lnTo>
                  <a:lnTo>
                    <a:pt x="1048" y="1554"/>
                  </a:lnTo>
                  <a:lnTo>
                    <a:pt x="1555" y="1048"/>
                  </a:lnTo>
                  <a:lnTo>
                    <a:pt x="5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1"/>
            <p:cNvSpPr/>
            <p:nvPr/>
          </p:nvSpPr>
          <p:spPr>
            <a:xfrm>
              <a:off x="2857236" y="2402689"/>
              <a:ext cx="53609" cy="53643"/>
            </a:xfrm>
            <a:custGeom>
              <a:rect b="b" l="l" r="r" t="t"/>
              <a:pathLst>
                <a:path extrusionOk="0" h="1556" w="1555">
                  <a:moveTo>
                    <a:pt x="507" y="1"/>
                  </a:moveTo>
                  <a:lnTo>
                    <a:pt x="0" y="507"/>
                  </a:lnTo>
                  <a:lnTo>
                    <a:pt x="1048" y="1555"/>
                  </a:lnTo>
                  <a:lnTo>
                    <a:pt x="1555" y="1049"/>
                  </a:lnTo>
                  <a:lnTo>
                    <a:pt x="5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1"/>
            <p:cNvSpPr/>
            <p:nvPr/>
          </p:nvSpPr>
          <p:spPr>
            <a:xfrm>
              <a:off x="2568405" y="2402654"/>
              <a:ext cx="53609" cy="53643"/>
            </a:xfrm>
            <a:custGeom>
              <a:rect b="b" l="l" r="r" t="t"/>
              <a:pathLst>
                <a:path extrusionOk="0" h="1556" w="1555">
                  <a:moveTo>
                    <a:pt x="1048" y="1"/>
                  </a:moveTo>
                  <a:lnTo>
                    <a:pt x="0" y="1049"/>
                  </a:lnTo>
                  <a:lnTo>
                    <a:pt x="507" y="1555"/>
                  </a:lnTo>
                  <a:lnTo>
                    <a:pt x="1555" y="507"/>
                  </a:lnTo>
                  <a:lnTo>
                    <a:pt x="10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51"/>
          <p:cNvGrpSpPr/>
          <p:nvPr/>
        </p:nvGrpSpPr>
        <p:grpSpPr>
          <a:xfrm>
            <a:off x="2529620" y="2677523"/>
            <a:ext cx="420733" cy="420940"/>
            <a:chOff x="2529620" y="2678592"/>
            <a:chExt cx="420733" cy="420940"/>
          </a:xfrm>
        </p:grpSpPr>
        <p:sp>
          <p:nvSpPr>
            <p:cNvPr id="1004" name="Google Shape;1004;p51"/>
            <p:cNvSpPr/>
            <p:nvPr/>
          </p:nvSpPr>
          <p:spPr>
            <a:xfrm>
              <a:off x="2529620" y="2678592"/>
              <a:ext cx="420733" cy="420940"/>
            </a:xfrm>
            <a:custGeom>
              <a:rect b="b" l="l" r="r" t="t"/>
              <a:pathLst>
                <a:path extrusionOk="0" h="12210" w="12204">
                  <a:moveTo>
                    <a:pt x="2386" y="716"/>
                  </a:moveTo>
                  <a:lnTo>
                    <a:pt x="2386" y="1382"/>
                  </a:lnTo>
                  <a:lnTo>
                    <a:pt x="1646" y="1382"/>
                  </a:lnTo>
                  <a:lnTo>
                    <a:pt x="1646" y="716"/>
                  </a:lnTo>
                  <a:close/>
                  <a:moveTo>
                    <a:pt x="10556" y="716"/>
                  </a:moveTo>
                  <a:lnTo>
                    <a:pt x="10556" y="1382"/>
                  </a:lnTo>
                  <a:lnTo>
                    <a:pt x="9818" y="1382"/>
                  </a:lnTo>
                  <a:lnTo>
                    <a:pt x="9818" y="716"/>
                  </a:lnTo>
                  <a:close/>
                  <a:moveTo>
                    <a:pt x="11488" y="2098"/>
                  </a:moveTo>
                  <a:lnTo>
                    <a:pt x="11488" y="2883"/>
                  </a:lnTo>
                  <a:lnTo>
                    <a:pt x="715" y="2883"/>
                  </a:lnTo>
                  <a:lnTo>
                    <a:pt x="715" y="2098"/>
                  </a:lnTo>
                  <a:close/>
                  <a:moveTo>
                    <a:pt x="11012" y="3598"/>
                  </a:moveTo>
                  <a:lnTo>
                    <a:pt x="11012" y="10018"/>
                  </a:lnTo>
                  <a:lnTo>
                    <a:pt x="1192" y="10018"/>
                  </a:lnTo>
                  <a:lnTo>
                    <a:pt x="1192" y="3598"/>
                  </a:lnTo>
                  <a:close/>
                  <a:moveTo>
                    <a:pt x="11488" y="10733"/>
                  </a:moveTo>
                  <a:lnTo>
                    <a:pt x="11488" y="11495"/>
                  </a:lnTo>
                  <a:lnTo>
                    <a:pt x="715" y="11495"/>
                  </a:lnTo>
                  <a:lnTo>
                    <a:pt x="715" y="10733"/>
                  </a:lnTo>
                  <a:close/>
                  <a:moveTo>
                    <a:pt x="932" y="0"/>
                  </a:moveTo>
                  <a:lnTo>
                    <a:pt x="932" y="1382"/>
                  </a:lnTo>
                  <a:lnTo>
                    <a:pt x="0" y="1382"/>
                  </a:lnTo>
                  <a:lnTo>
                    <a:pt x="0" y="3598"/>
                  </a:lnTo>
                  <a:lnTo>
                    <a:pt x="477" y="3598"/>
                  </a:lnTo>
                  <a:lnTo>
                    <a:pt x="477" y="10018"/>
                  </a:lnTo>
                  <a:lnTo>
                    <a:pt x="0" y="10018"/>
                  </a:lnTo>
                  <a:lnTo>
                    <a:pt x="0" y="12210"/>
                  </a:lnTo>
                  <a:lnTo>
                    <a:pt x="12203" y="12210"/>
                  </a:lnTo>
                  <a:lnTo>
                    <a:pt x="12203" y="10018"/>
                  </a:lnTo>
                  <a:lnTo>
                    <a:pt x="11727" y="10018"/>
                  </a:lnTo>
                  <a:lnTo>
                    <a:pt x="11727" y="3598"/>
                  </a:lnTo>
                  <a:lnTo>
                    <a:pt x="12203" y="3598"/>
                  </a:lnTo>
                  <a:lnTo>
                    <a:pt x="12203" y="1382"/>
                  </a:lnTo>
                  <a:lnTo>
                    <a:pt x="11271" y="1382"/>
                  </a:lnTo>
                  <a:lnTo>
                    <a:pt x="11271" y="0"/>
                  </a:lnTo>
                  <a:lnTo>
                    <a:pt x="9102" y="0"/>
                  </a:lnTo>
                  <a:lnTo>
                    <a:pt x="9102" y="1382"/>
                  </a:lnTo>
                  <a:lnTo>
                    <a:pt x="3100" y="1382"/>
                  </a:lnTo>
                  <a:lnTo>
                    <a:pt x="31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1"/>
            <p:cNvSpPr/>
            <p:nvPr/>
          </p:nvSpPr>
          <p:spPr>
            <a:xfrm>
              <a:off x="2602466" y="2900956"/>
              <a:ext cx="54815" cy="24650"/>
            </a:xfrm>
            <a:custGeom>
              <a:rect b="b" l="l" r="r" t="t"/>
              <a:pathLst>
                <a:path extrusionOk="0" h="715" w="1590">
                  <a:moveTo>
                    <a:pt x="1" y="1"/>
                  </a:moveTo>
                  <a:lnTo>
                    <a:pt x="1" y="715"/>
                  </a:lnTo>
                  <a:lnTo>
                    <a:pt x="1589" y="715"/>
                  </a:lnTo>
                  <a:lnTo>
                    <a:pt x="15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1"/>
            <p:cNvSpPr/>
            <p:nvPr/>
          </p:nvSpPr>
          <p:spPr>
            <a:xfrm>
              <a:off x="2822692" y="2885890"/>
              <a:ext cx="54781" cy="54815"/>
            </a:xfrm>
            <a:custGeom>
              <a:rect b="b" l="l" r="r" t="t"/>
              <a:pathLst>
                <a:path extrusionOk="0" h="1590" w="1589">
                  <a:moveTo>
                    <a:pt x="437" y="0"/>
                  </a:moveTo>
                  <a:lnTo>
                    <a:pt x="437" y="438"/>
                  </a:lnTo>
                  <a:lnTo>
                    <a:pt x="0" y="438"/>
                  </a:lnTo>
                  <a:lnTo>
                    <a:pt x="0" y="1152"/>
                  </a:lnTo>
                  <a:lnTo>
                    <a:pt x="437" y="1152"/>
                  </a:lnTo>
                  <a:lnTo>
                    <a:pt x="437" y="1590"/>
                  </a:lnTo>
                  <a:lnTo>
                    <a:pt x="1152" y="1590"/>
                  </a:lnTo>
                  <a:lnTo>
                    <a:pt x="1152" y="1152"/>
                  </a:lnTo>
                  <a:lnTo>
                    <a:pt x="1589" y="1152"/>
                  </a:lnTo>
                  <a:lnTo>
                    <a:pt x="1589" y="438"/>
                  </a:lnTo>
                  <a:lnTo>
                    <a:pt x="1152" y="438"/>
                  </a:lnTo>
                  <a:lnTo>
                    <a:pt x="1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1"/>
            <p:cNvSpPr/>
            <p:nvPr/>
          </p:nvSpPr>
          <p:spPr>
            <a:xfrm>
              <a:off x="2708787" y="2854070"/>
              <a:ext cx="61745" cy="120525"/>
            </a:xfrm>
            <a:custGeom>
              <a:rect b="b" l="l" r="r" t="t"/>
              <a:pathLst>
                <a:path extrusionOk="0" h="3496" w="1791">
                  <a:moveTo>
                    <a:pt x="530" y="1"/>
                  </a:moveTo>
                  <a:lnTo>
                    <a:pt x="0" y="2306"/>
                  </a:lnTo>
                  <a:lnTo>
                    <a:pt x="884" y="2131"/>
                  </a:lnTo>
                  <a:lnTo>
                    <a:pt x="641" y="3357"/>
                  </a:lnTo>
                  <a:lnTo>
                    <a:pt x="1343" y="3496"/>
                  </a:lnTo>
                  <a:lnTo>
                    <a:pt x="1791" y="1222"/>
                  </a:lnTo>
                  <a:lnTo>
                    <a:pt x="944" y="1390"/>
                  </a:lnTo>
                  <a:lnTo>
                    <a:pt x="1228" y="161"/>
                  </a:lnTo>
                  <a:lnTo>
                    <a:pt x="5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51"/>
          <p:cNvGrpSpPr/>
          <p:nvPr/>
        </p:nvGrpSpPr>
        <p:grpSpPr>
          <a:xfrm>
            <a:off x="2529517" y="3326688"/>
            <a:ext cx="420940" cy="411149"/>
            <a:chOff x="2529517" y="3331618"/>
            <a:chExt cx="420940" cy="411149"/>
          </a:xfrm>
        </p:grpSpPr>
        <p:sp>
          <p:nvSpPr>
            <p:cNvPr id="1009" name="Google Shape;1009;p51"/>
            <p:cNvSpPr/>
            <p:nvPr/>
          </p:nvSpPr>
          <p:spPr>
            <a:xfrm>
              <a:off x="2807144" y="3398258"/>
              <a:ext cx="24581" cy="27477"/>
            </a:xfrm>
            <a:custGeom>
              <a:rect b="b" l="l" r="r" t="t"/>
              <a:pathLst>
                <a:path extrusionOk="0" h="797" w="713">
                  <a:moveTo>
                    <a:pt x="0" y="0"/>
                  </a:moveTo>
                  <a:lnTo>
                    <a:pt x="0" y="797"/>
                  </a:lnTo>
                  <a:lnTo>
                    <a:pt x="712" y="797"/>
                  </a:lnTo>
                  <a:lnTo>
                    <a:pt x="7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1"/>
            <p:cNvSpPr/>
            <p:nvPr/>
          </p:nvSpPr>
          <p:spPr>
            <a:xfrm>
              <a:off x="2807144" y="3458348"/>
              <a:ext cx="24581" cy="27511"/>
            </a:xfrm>
            <a:custGeom>
              <a:rect b="b" l="l" r="r" t="t"/>
              <a:pathLst>
                <a:path extrusionOk="0" h="798" w="713">
                  <a:moveTo>
                    <a:pt x="0" y="1"/>
                  </a:moveTo>
                  <a:lnTo>
                    <a:pt x="0" y="797"/>
                  </a:lnTo>
                  <a:lnTo>
                    <a:pt x="712" y="797"/>
                  </a:lnTo>
                  <a:lnTo>
                    <a:pt x="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1"/>
            <p:cNvSpPr/>
            <p:nvPr/>
          </p:nvSpPr>
          <p:spPr>
            <a:xfrm>
              <a:off x="2529517" y="3331618"/>
              <a:ext cx="420940" cy="411149"/>
            </a:xfrm>
            <a:custGeom>
              <a:rect b="b" l="l" r="r" t="t"/>
              <a:pathLst>
                <a:path extrusionOk="0" h="11926" w="12210">
                  <a:moveTo>
                    <a:pt x="6133" y="713"/>
                  </a:moveTo>
                  <a:lnTo>
                    <a:pt x="6133" y="2133"/>
                  </a:lnTo>
                  <a:lnTo>
                    <a:pt x="5302" y="2133"/>
                  </a:lnTo>
                  <a:lnTo>
                    <a:pt x="4606" y="1149"/>
                  </a:lnTo>
                  <a:lnTo>
                    <a:pt x="3814" y="2306"/>
                  </a:lnTo>
                  <a:lnTo>
                    <a:pt x="3522" y="1980"/>
                  </a:lnTo>
                  <a:lnTo>
                    <a:pt x="2326" y="1980"/>
                  </a:lnTo>
                  <a:lnTo>
                    <a:pt x="2326" y="713"/>
                  </a:lnTo>
                  <a:close/>
                  <a:moveTo>
                    <a:pt x="4616" y="2397"/>
                  </a:moveTo>
                  <a:lnTo>
                    <a:pt x="4933" y="2846"/>
                  </a:lnTo>
                  <a:lnTo>
                    <a:pt x="6133" y="2846"/>
                  </a:lnTo>
                  <a:lnTo>
                    <a:pt x="6133" y="3876"/>
                  </a:lnTo>
                  <a:lnTo>
                    <a:pt x="2326" y="3876"/>
                  </a:lnTo>
                  <a:lnTo>
                    <a:pt x="2326" y="2693"/>
                  </a:lnTo>
                  <a:lnTo>
                    <a:pt x="3203" y="2693"/>
                  </a:lnTo>
                  <a:lnTo>
                    <a:pt x="3887" y="3461"/>
                  </a:lnTo>
                  <a:lnTo>
                    <a:pt x="4616" y="2397"/>
                  </a:lnTo>
                  <a:close/>
                  <a:moveTo>
                    <a:pt x="9875" y="713"/>
                  </a:moveTo>
                  <a:lnTo>
                    <a:pt x="9875" y="5758"/>
                  </a:lnTo>
                  <a:lnTo>
                    <a:pt x="2326" y="5758"/>
                  </a:lnTo>
                  <a:lnTo>
                    <a:pt x="2326" y="4588"/>
                  </a:lnTo>
                  <a:lnTo>
                    <a:pt x="6845" y="4588"/>
                  </a:lnTo>
                  <a:lnTo>
                    <a:pt x="6845" y="713"/>
                  </a:lnTo>
                  <a:close/>
                  <a:moveTo>
                    <a:pt x="3364" y="9079"/>
                  </a:moveTo>
                  <a:lnTo>
                    <a:pt x="3364" y="10671"/>
                  </a:lnTo>
                  <a:lnTo>
                    <a:pt x="3082" y="10671"/>
                  </a:lnTo>
                  <a:cubicBezTo>
                    <a:pt x="2824" y="10671"/>
                    <a:pt x="2614" y="10460"/>
                    <a:pt x="2614" y="10202"/>
                  </a:cubicBezTo>
                  <a:lnTo>
                    <a:pt x="2614" y="9547"/>
                  </a:lnTo>
                  <a:cubicBezTo>
                    <a:pt x="2614" y="9289"/>
                    <a:pt x="2824" y="9079"/>
                    <a:pt x="3082" y="9079"/>
                  </a:cubicBezTo>
                  <a:close/>
                  <a:moveTo>
                    <a:pt x="9128" y="9079"/>
                  </a:moveTo>
                  <a:cubicBezTo>
                    <a:pt x="9386" y="9079"/>
                    <a:pt x="9596" y="9289"/>
                    <a:pt x="9596" y="9547"/>
                  </a:cubicBezTo>
                  <a:lnTo>
                    <a:pt x="9596" y="10202"/>
                  </a:lnTo>
                  <a:cubicBezTo>
                    <a:pt x="9596" y="10460"/>
                    <a:pt x="9386" y="10671"/>
                    <a:pt x="9128" y="10671"/>
                  </a:cubicBezTo>
                  <a:lnTo>
                    <a:pt x="8846" y="10671"/>
                  </a:lnTo>
                  <a:lnTo>
                    <a:pt x="8846" y="9079"/>
                  </a:lnTo>
                  <a:close/>
                  <a:moveTo>
                    <a:pt x="1614" y="1"/>
                  </a:moveTo>
                  <a:lnTo>
                    <a:pt x="1614" y="2879"/>
                  </a:lnTo>
                  <a:lnTo>
                    <a:pt x="0" y="2879"/>
                  </a:lnTo>
                  <a:lnTo>
                    <a:pt x="0" y="10231"/>
                  </a:lnTo>
                  <a:lnTo>
                    <a:pt x="1902" y="10231"/>
                  </a:lnTo>
                  <a:cubicBezTo>
                    <a:pt x="1917" y="10869"/>
                    <a:pt x="2440" y="11383"/>
                    <a:pt x="3082" y="11383"/>
                  </a:cubicBezTo>
                  <a:lnTo>
                    <a:pt x="3364" y="11383"/>
                  </a:lnTo>
                  <a:lnTo>
                    <a:pt x="3364" y="11925"/>
                  </a:lnTo>
                  <a:lnTo>
                    <a:pt x="4076" y="11925"/>
                  </a:lnTo>
                  <a:lnTo>
                    <a:pt x="4076" y="7825"/>
                  </a:lnTo>
                  <a:lnTo>
                    <a:pt x="3364" y="7825"/>
                  </a:lnTo>
                  <a:lnTo>
                    <a:pt x="3364" y="8366"/>
                  </a:lnTo>
                  <a:lnTo>
                    <a:pt x="3082" y="8366"/>
                  </a:lnTo>
                  <a:cubicBezTo>
                    <a:pt x="2440" y="8366"/>
                    <a:pt x="1917" y="8881"/>
                    <a:pt x="1902" y="9519"/>
                  </a:cubicBezTo>
                  <a:lnTo>
                    <a:pt x="713" y="9519"/>
                  </a:lnTo>
                  <a:lnTo>
                    <a:pt x="713" y="3592"/>
                  </a:lnTo>
                  <a:lnTo>
                    <a:pt x="1614" y="3592"/>
                  </a:lnTo>
                  <a:lnTo>
                    <a:pt x="1614" y="6471"/>
                  </a:lnTo>
                  <a:lnTo>
                    <a:pt x="10588" y="6471"/>
                  </a:lnTo>
                  <a:lnTo>
                    <a:pt x="10588" y="3592"/>
                  </a:lnTo>
                  <a:lnTo>
                    <a:pt x="11497" y="3592"/>
                  </a:lnTo>
                  <a:lnTo>
                    <a:pt x="11497" y="9519"/>
                  </a:lnTo>
                  <a:lnTo>
                    <a:pt x="10308" y="9519"/>
                  </a:lnTo>
                  <a:cubicBezTo>
                    <a:pt x="10292" y="8881"/>
                    <a:pt x="9769" y="8366"/>
                    <a:pt x="9128" y="8366"/>
                  </a:cubicBezTo>
                  <a:lnTo>
                    <a:pt x="8846" y="8366"/>
                  </a:lnTo>
                  <a:lnTo>
                    <a:pt x="8846" y="7825"/>
                  </a:lnTo>
                  <a:lnTo>
                    <a:pt x="8134" y="7825"/>
                  </a:lnTo>
                  <a:lnTo>
                    <a:pt x="8134" y="11925"/>
                  </a:lnTo>
                  <a:lnTo>
                    <a:pt x="8846" y="11925"/>
                  </a:lnTo>
                  <a:lnTo>
                    <a:pt x="8846" y="11383"/>
                  </a:lnTo>
                  <a:lnTo>
                    <a:pt x="9128" y="11383"/>
                  </a:lnTo>
                  <a:cubicBezTo>
                    <a:pt x="9769" y="11383"/>
                    <a:pt x="10292" y="10869"/>
                    <a:pt x="10308" y="10231"/>
                  </a:cubicBezTo>
                  <a:lnTo>
                    <a:pt x="12209" y="10231"/>
                  </a:lnTo>
                  <a:lnTo>
                    <a:pt x="12209" y="2879"/>
                  </a:lnTo>
                  <a:lnTo>
                    <a:pt x="10587" y="2879"/>
                  </a:lnTo>
                  <a:lnTo>
                    <a:pt x="105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1"/>
            <p:cNvSpPr/>
            <p:nvPr/>
          </p:nvSpPr>
          <p:spPr>
            <a:xfrm>
              <a:off x="2711097" y="3619518"/>
              <a:ext cx="56849" cy="101805"/>
            </a:xfrm>
            <a:custGeom>
              <a:rect b="b" l="l" r="r" t="t"/>
              <a:pathLst>
                <a:path extrusionOk="0" h="2953" w="1649">
                  <a:moveTo>
                    <a:pt x="464" y="1"/>
                  </a:moveTo>
                  <a:lnTo>
                    <a:pt x="1" y="2018"/>
                  </a:lnTo>
                  <a:lnTo>
                    <a:pt x="744" y="1871"/>
                  </a:lnTo>
                  <a:lnTo>
                    <a:pt x="558" y="2815"/>
                  </a:lnTo>
                  <a:lnTo>
                    <a:pt x="1256" y="2953"/>
                  </a:lnTo>
                  <a:lnTo>
                    <a:pt x="1649" y="966"/>
                  </a:lnTo>
                  <a:lnTo>
                    <a:pt x="1649" y="966"/>
                  </a:lnTo>
                  <a:lnTo>
                    <a:pt x="942" y="1105"/>
                  </a:lnTo>
                  <a:lnTo>
                    <a:pt x="1159" y="161"/>
                  </a:lnTo>
                  <a:lnTo>
                    <a:pt x="4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51"/>
          <p:cNvGrpSpPr/>
          <p:nvPr/>
        </p:nvGrpSpPr>
        <p:grpSpPr>
          <a:xfrm>
            <a:off x="2531758" y="3989745"/>
            <a:ext cx="416458" cy="420974"/>
            <a:chOff x="2531758" y="3998605"/>
            <a:chExt cx="416458" cy="420974"/>
          </a:xfrm>
        </p:grpSpPr>
        <p:sp>
          <p:nvSpPr>
            <p:cNvPr id="1014" name="Google Shape;1014;p51"/>
            <p:cNvSpPr/>
            <p:nvPr/>
          </p:nvSpPr>
          <p:spPr>
            <a:xfrm>
              <a:off x="2629391" y="4050318"/>
              <a:ext cx="221536" cy="221536"/>
            </a:xfrm>
            <a:custGeom>
              <a:rect b="b" l="l" r="r" t="t"/>
              <a:pathLst>
                <a:path extrusionOk="0" h="6426" w="6426">
                  <a:moveTo>
                    <a:pt x="3571" y="742"/>
                  </a:moveTo>
                  <a:cubicBezTo>
                    <a:pt x="4779" y="916"/>
                    <a:pt x="5710" y="1958"/>
                    <a:pt x="5710" y="3214"/>
                  </a:cubicBezTo>
                  <a:cubicBezTo>
                    <a:pt x="5710" y="4469"/>
                    <a:pt x="4778" y="5511"/>
                    <a:pt x="3571" y="5685"/>
                  </a:cubicBezTo>
                  <a:lnTo>
                    <a:pt x="3571" y="4998"/>
                  </a:lnTo>
                  <a:lnTo>
                    <a:pt x="2856" y="4998"/>
                  </a:lnTo>
                  <a:lnTo>
                    <a:pt x="2856" y="5685"/>
                  </a:lnTo>
                  <a:cubicBezTo>
                    <a:pt x="1648" y="5511"/>
                    <a:pt x="716" y="4469"/>
                    <a:pt x="716" y="3214"/>
                  </a:cubicBezTo>
                  <a:cubicBezTo>
                    <a:pt x="716" y="1958"/>
                    <a:pt x="1648" y="916"/>
                    <a:pt x="2856" y="742"/>
                  </a:cubicBezTo>
                  <a:lnTo>
                    <a:pt x="2856" y="1427"/>
                  </a:lnTo>
                  <a:lnTo>
                    <a:pt x="3571" y="1427"/>
                  </a:lnTo>
                  <a:lnTo>
                    <a:pt x="3571" y="742"/>
                  </a:lnTo>
                  <a:close/>
                  <a:moveTo>
                    <a:pt x="3213" y="1"/>
                  </a:moveTo>
                  <a:cubicBezTo>
                    <a:pt x="1442" y="1"/>
                    <a:pt x="1" y="1442"/>
                    <a:pt x="1" y="3214"/>
                  </a:cubicBezTo>
                  <a:cubicBezTo>
                    <a:pt x="1" y="4985"/>
                    <a:pt x="1442" y="6426"/>
                    <a:pt x="3213" y="6426"/>
                  </a:cubicBezTo>
                  <a:cubicBezTo>
                    <a:pt x="4985" y="6426"/>
                    <a:pt x="6425" y="4985"/>
                    <a:pt x="6425" y="3214"/>
                  </a:cubicBezTo>
                  <a:cubicBezTo>
                    <a:pt x="6425" y="1442"/>
                    <a:pt x="4985" y="1"/>
                    <a:pt x="3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1"/>
            <p:cNvSpPr/>
            <p:nvPr/>
          </p:nvSpPr>
          <p:spPr>
            <a:xfrm>
              <a:off x="2686068" y="4149951"/>
              <a:ext cx="24684" cy="27787"/>
            </a:xfrm>
            <a:custGeom>
              <a:rect b="b" l="l" r="r" t="t"/>
              <a:pathLst>
                <a:path extrusionOk="0" h="806" w="716">
                  <a:moveTo>
                    <a:pt x="1" y="0"/>
                  </a:moveTo>
                  <a:lnTo>
                    <a:pt x="1" y="806"/>
                  </a:lnTo>
                  <a:lnTo>
                    <a:pt x="716" y="806"/>
                  </a:lnTo>
                  <a:lnTo>
                    <a:pt x="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1"/>
            <p:cNvSpPr/>
            <p:nvPr/>
          </p:nvSpPr>
          <p:spPr>
            <a:xfrm>
              <a:off x="2769566" y="4149951"/>
              <a:ext cx="24684" cy="27787"/>
            </a:xfrm>
            <a:custGeom>
              <a:rect b="b" l="l" r="r" t="t"/>
              <a:pathLst>
                <a:path extrusionOk="0" h="806" w="716">
                  <a:moveTo>
                    <a:pt x="0" y="0"/>
                  </a:moveTo>
                  <a:lnTo>
                    <a:pt x="0" y="806"/>
                  </a:lnTo>
                  <a:lnTo>
                    <a:pt x="715" y="806"/>
                  </a:lnTo>
                  <a:lnTo>
                    <a:pt x="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1"/>
            <p:cNvSpPr/>
            <p:nvPr/>
          </p:nvSpPr>
          <p:spPr>
            <a:xfrm>
              <a:off x="2531758" y="3998605"/>
              <a:ext cx="416458" cy="420974"/>
            </a:xfrm>
            <a:custGeom>
              <a:rect b="b" l="l" r="r" t="t"/>
              <a:pathLst>
                <a:path extrusionOk="0" h="12211" w="12080">
                  <a:moveTo>
                    <a:pt x="2269" y="1897"/>
                  </a:moveTo>
                  <a:cubicBezTo>
                    <a:pt x="1681" y="2683"/>
                    <a:pt x="1333" y="3658"/>
                    <a:pt x="1333" y="4714"/>
                  </a:cubicBezTo>
                  <a:cubicBezTo>
                    <a:pt x="1333" y="5753"/>
                    <a:pt x="1672" y="6716"/>
                    <a:pt x="2245" y="7497"/>
                  </a:cubicBezTo>
                  <a:lnTo>
                    <a:pt x="716" y="7497"/>
                  </a:lnTo>
                  <a:lnTo>
                    <a:pt x="716" y="1897"/>
                  </a:lnTo>
                  <a:close/>
                  <a:moveTo>
                    <a:pt x="11364" y="1897"/>
                  </a:moveTo>
                  <a:lnTo>
                    <a:pt x="11364" y="7497"/>
                  </a:lnTo>
                  <a:lnTo>
                    <a:pt x="9845" y="7497"/>
                  </a:lnTo>
                  <a:cubicBezTo>
                    <a:pt x="10418" y="6717"/>
                    <a:pt x="10758" y="5755"/>
                    <a:pt x="10758" y="4714"/>
                  </a:cubicBezTo>
                  <a:cubicBezTo>
                    <a:pt x="10758" y="3658"/>
                    <a:pt x="10410" y="2683"/>
                    <a:pt x="9822" y="1897"/>
                  </a:cubicBezTo>
                  <a:close/>
                  <a:moveTo>
                    <a:pt x="6045" y="716"/>
                  </a:moveTo>
                  <a:cubicBezTo>
                    <a:pt x="8249" y="716"/>
                    <a:pt x="10042" y="2509"/>
                    <a:pt x="10042" y="4714"/>
                  </a:cubicBezTo>
                  <a:cubicBezTo>
                    <a:pt x="10042" y="6918"/>
                    <a:pt x="8249" y="8710"/>
                    <a:pt x="6045" y="8710"/>
                  </a:cubicBezTo>
                  <a:cubicBezTo>
                    <a:pt x="3841" y="8710"/>
                    <a:pt x="2048" y="6918"/>
                    <a:pt x="2048" y="4714"/>
                  </a:cubicBezTo>
                  <a:cubicBezTo>
                    <a:pt x="2048" y="2509"/>
                    <a:pt x="3841" y="716"/>
                    <a:pt x="6045" y="716"/>
                  </a:cubicBezTo>
                  <a:close/>
                  <a:moveTo>
                    <a:pt x="9218" y="8213"/>
                  </a:moveTo>
                  <a:lnTo>
                    <a:pt x="9218" y="10184"/>
                  </a:lnTo>
                  <a:lnTo>
                    <a:pt x="2861" y="10184"/>
                  </a:lnTo>
                  <a:lnTo>
                    <a:pt x="2861" y="8213"/>
                  </a:lnTo>
                  <a:lnTo>
                    <a:pt x="2892" y="8213"/>
                  </a:lnTo>
                  <a:cubicBezTo>
                    <a:pt x="3728" y="8966"/>
                    <a:pt x="4834" y="9427"/>
                    <a:pt x="6045" y="9427"/>
                  </a:cubicBezTo>
                  <a:cubicBezTo>
                    <a:pt x="7257" y="9427"/>
                    <a:pt x="8362" y="8966"/>
                    <a:pt x="9199" y="8213"/>
                  </a:cubicBezTo>
                  <a:close/>
                  <a:moveTo>
                    <a:pt x="6045" y="1"/>
                  </a:moveTo>
                  <a:cubicBezTo>
                    <a:pt x="4851" y="1"/>
                    <a:pt x="3759" y="448"/>
                    <a:pt x="2928" y="1182"/>
                  </a:cubicBezTo>
                  <a:lnTo>
                    <a:pt x="1" y="1182"/>
                  </a:lnTo>
                  <a:lnTo>
                    <a:pt x="1" y="8213"/>
                  </a:lnTo>
                  <a:lnTo>
                    <a:pt x="2146" y="8213"/>
                  </a:lnTo>
                  <a:lnTo>
                    <a:pt x="2146" y="10899"/>
                  </a:lnTo>
                  <a:lnTo>
                    <a:pt x="3757" y="10899"/>
                  </a:lnTo>
                  <a:lnTo>
                    <a:pt x="3757" y="12210"/>
                  </a:lnTo>
                  <a:lnTo>
                    <a:pt x="4472" y="12210"/>
                  </a:lnTo>
                  <a:lnTo>
                    <a:pt x="4472" y="10899"/>
                  </a:lnTo>
                  <a:lnTo>
                    <a:pt x="7341" y="10899"/>
                  </a:lnTo>
                  <a:lnTo>
                    <a:pt x="7341" y="12210"/>
                  </a:lnTo>
                  <a:lnTo>
                    <a:pt x="8056" y="12210"/>
                  </a:lnTo>
                  <a:lnTo>
                    <a:pt x="8056" y="10899"/>
                  </a:lnTo>
                  <a:lnTo>
                    <a:pt x="9933" y="10899"/>
                  </a:lnTo>
                  <a:lnTo>
                    <a:pt x="9933" y="8213"/>
                  </a:lnTo>
                  <a:lnTo>
                    <a:pt x="12080" y="8213"/>
                  </a:lnTo>
                  <a:lnTo>
                    <a:pt x="12079" y="1182"/>
                  </a:lnTo>
                  <a:lnTo>
                    <a:pt x="9163" y="1182"/>
                  </a:lnTo>
                  <a:cubicBezTo>
                    <a:pt x="8332" y="448"/>
                    <a:pt x="7239" y="1"/>
                    <a:pt x="6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51"/>
          <p:cNvGrpSpPr/>
          <p:nvPr/>
        </p:nvGrpSpPr>
        <p:grpSpPr>
          <a:xfrm>
            <a:off x="3319804" y="1344410"/>
            <a:ext cx="302449" cy="420940"/>
            <a:chOff x="3319753" y="1339238"/>
            <a:chExt cx="302449" cy="420940"/>
          </a:xfrm>
        </p:grpSpPr>
        <p:sp>
          <p:nvSpPr>
            <p:cNvPr id="1019" name="Google Shape;1019;p51"/>
            <p:cNvSpPr/>
            <p:nvPr/>
          </p:nvSpPr>
          <p:spPr>
            <a:xfrm>
              <a:off x="3319753" y="1339238"/>
              <a:ext cx="289452" cy="420940"/>
            </a:xfrm>
            <a:custGeom>
              <a:rect b="b" l="l" r="r" t="t"/>
              <a:pathLst>
                <a:path extrusionOk="0" h="12210" w="8396">
                  <a:moveTo>
                    <a:pt x="4768" y="905"/>
                  </a:moveTo>
                  <a:lnTo>
                    <a:pt x="4768" y="3366"/>
                  </a:lnTo>
                  <a:cubicBezTo>
                    <a:pt x="4676" y="3344"/>
                    <a:pt x="4578" y="3331"/>
                    <a:pt x="4478" y="3331"/>
                  </a:cubicBezTo>
                  <a:cubicBezTo>
                    <a:pt x="4351" y="3331"/>
                    <a:pt x="4228" y="3351"/>
                    <a:pt x="4112" y="3387"/>
                  </a:cubicBezTo>
                  <a:lnTo>
                    <a:pt x="4043" y="2754"/>
                  </a:lnTo>
                  <a:lnTo>
                    <a:pt x="4555" y="955"/>
                  </a:lnTo>
                  <a:lnTo>
                    <a:pt x="4768" y="905"/>
                  </a:lnTo>
                  <a:close/>
                  <a:moveTo>
                    <a:pt x="4478" y="4049"/>
                  </a:moveTo>
                  <a:cubicBezTo>
                    <a:pt x="4774" y="4049"/>
                    <a:pt x="5016" y="4291"/>
                    <a:pt x="5016" y="4588"/>
                  </a:cubicBezTo>
                  <a:cubicBezTo>
                    <a:pt x="5016" y="4885"/>
                    <a:pt x="4774" y="5125"/>
                    <a:pt x="4478" y="5125"/>
                  </a:cubicBezTo>
                  <a:cubicBezTo>
                    <a:pt x="4181" y="5125"/>
                    <a:pt x="3940" y="4885"/>
                    <a:pt x="3940" y="4588"/>
                  </a:cubicBezTo>
                  <a:cubicBezTo>
                    <a:pt x="3940" y="4291"/>
                    <a:pt x="4181" y="4049"/>
                    <a:pt x="4478" y="4049"/>
                  </a:cubicBezTo>
                  <a:close/>
                  <a:moveTo>
                    <a:pt x="3275" y="4947"/>
                  </a:moveTo>
                  <a:cubicBezTo>
                    <a:pt x="3344" y="5178"/>
                    <a:pt x="3478" y="5380"/>
                    <a:pt x="3654" y="5535"/>
                  </a:cubicBezTo>
                  <a:lnTo>
                    <a:pt x="3119" y="5878"/>
                  </a:lnTo>
                  <a:lnTo>
                    <a:pt x="1293" y="6337"/>
                  </a:lnTo>
                  <a:lnTo>
                    <a:pt x="1143" y="6177"/>
                  </a:lnTo>
                  <a:lnTo>
                    <a:pt x="3275" y="4947"/>
                  </a:lnTo>
                  <a:close/>
                  <a:moveTo>
                    <a:pt x="5701" y="4870"/>
                  </a:moveTo>
                  <a:lnTo>
                    <a:pt x="6284" y="5127"/>
                  </a:lnTo>
                  <a:lnTo>
                    <a:pt x="7585" y="6471"/>
                  </a:lnTo>
                  <a:lnTo>
                    <a:pt x="7521" y="6687"/>
                  </a:lnTo>
                  <a:lnTo>
                    <a:pt x="5362" y="5479"/>
                  </a:lnTo>
                  <a:cubicBezTo>
                    <a:pt x="5527" y="5314"/>
                    <a:pt x="5648" y="5105"/>
                    <a:pt x="5701" y="4870"/>
                  </a:cubicBezTo>
                  <a:close/>
                  <a:moveTo>
                    <a:pt x="4541" y="5842"/>
                  </a:moveTo>
                  <a:lnTo>
                    <a:pt x="4861" y="6021"/>
                  </a:lnTo>
                  <a:lnTo>
                    <a:pt x="4861" y="11491"/>
                  </a:lnTo>
                  <a:lnTo>
                    <a:pt x="4095" y="11491"/>
                  </a:lnTo>
                  <a:lnTo>
                    <a:pt x="4095" y="6105"/>
                  </a:lnTo>
                  <a:lnTo>
                    <a:pt x="4504" y="5843"/>
                  </a:lnTo>
                  <a:cubicBezTo>
                    <a:pt x="4516" y="5842"/>
                    <a:pt x="4529" y="5842"/>
                    <a:pt x="4541" y="5842"/>
                  </a:cubicBezTo>
                  <a:close/>
                  <a:moveTo>
                    <a:pt x="5486" y="0"/>
                  </a:moveTo>
                  <a:lnTo>
                    <a:pt x="3981" y="352"/>
                  </a:lnTo>
                  <a:lnTo>
                    <a:pt x="3314" y="2692"/>
                  </a:lnTo>
                  <a:lnTo>
                    <a:pt x="3443" y="3879"/>
                  </a:lnTo>
                  <a:cubicBezTo>
                    <a:pt x="3398" y="3945"/>
                    <a:pt x="3358" y="4015"/>
                    <a:pt x="3326" y="4089"/>
                  </a:cubicBezTo>
                  <a:lnTo>
                    <a:pt x="1" y="6008"/>
                  </a:lnTo>
                  <a:lnTo>
                    <a:pt x="1058" y="7136"/>
                  </a:lnTo>
                  <a:lnTo>
                    <a:pt x="3377" y="6554"/>
                  </a:lnTo>
                  <a:lnTo>
                    <a:pt x="3377" y="11491"/>
                  </a:lnTo>
                  <a:lnTo>
                    <a:pt x="2897" y="11491"/>
                  </a:lnTo>
                  <a:lnTo>
                    <a:pt x="2897" y="12210"/>
                  </a:lnTo>
                  <a:lnTo>
                    <a:pt x="6060" y="12210"/>
                  </a:lnTo>
                  <a:lnTo>
                    <a:pt x="6060" y="11491"/>
                  </a:lnTo>
                  <a:lnTo>
                    <a:pt x="5579" y="11491"/>
                  </a:lnTo>
                  <a:lnTo>
                    <a:pt x="5579" y="6423"/>
                  </a:lnTo>
                  <a:lnTo>
                    <a:pt x="7949" y="7749"/>
                  </a:lnTo>
                  <a:lnTo>
                    <a:pt x="8395" y="6276"/>
                  </a:lnTo>
                  <a:lnTo>
                    <a:pt x="6702" y="4527"/>
                  </a:lnTo>
                  <a:lnTo>
                    <a:pt x="5611" y="4045"/>
                  </a:lnTo>
                  <a:cubicBezTo>
                    <a:pt x="5576" y="3973"/>
                    <a:pt x="5535" y="3905"/>
                    <a:pt x="5486" y="3840"/>
                  </a:cubicBezTo>
                  <a:lnTo>
                    <a:pt x="54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1"/>
            <p:cNvSpPr/>
            <p:nvPr/>
          </p:nvSpPr>
          <p:spPr>
            <a:xfrm>
              <a:off x="3527016" y="1426770"/>
              <a:ext cx="44300" cy="52850"/>
            </a:xfrm>
            <a:custGeom>
              <a:rect b="b" l="l" r="r" t="t"/>
              <a:pathLst>
                <a:path extrusionOk="0" h="1533" w="1285">
                  <a:moveTo>
                    <a:pt x="499" y="0"/>
                  </a:moveTo>
                  <a:lnTo>
                    <a:pt x="0" y="517"/>
                  </a:lnTo>
                  <a:cubicBezTo>
                    <a:pt x="289" y="794"/>
                    <a:pt x="492" y="1146"/>
                    <a:pt x="588" y="1532"/>
                  </a:cubicBezTo>
                  <a:lnTo>
                    <a:pt x="1285" y="1358"/>
                  </a:lnTo>
                  <a:cubicBezTo>
                    <a:pt x="1156" y="842"/>
                    <a:pt x="884" y="371"/>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1"/>
            <p:cNvSpPr/>
            <p:nvPr/>
          </p:nvSpPr>
          <p:spPr>
            <a:xfrm>
              <a:off x="3539117" y="1369714"/>
              <a:ext cx="83085" cy="124868"/>
            </a:xfrm>
            <a:custGeom>
              <a:rect b="b" l="l" r="r" t="t"/>
              <a:pathLst>
                <a:path extrusionOk="0" h="3622" w="2410">
                  <a:moveTo>
                    <a:pt x="375" y="1"/>
                  </a:moveTo>
                  <a:lnTo>
                    <a:pt x="1" y="614"/>
                  </a:lnTo>
                  <a:cubicBezTo>
                    <a:pt x="1059" y="1260"/>
                    <a:pt x="1691" y="2384"/>
                    <a:pt x="1691" y="3622"/>
                  </a:cubicBezTo>
                  <a:lnTo>
                    <a:pt x="2409" y="3622"/>
                  </a:lnTo>
                  <a:cubicBezTo>
                    <a:pt x="2409" y="2882"/>
                    <a:pt x="2216" y="2153"/>
                    <a:pt x="1849" y="1514"/>
                  </a:cubicBezTo>
                  <a:cubicBezTo>
                    <a:pt x="1494" y="896"/>
                    <a:pt x="984" y="373"/>
                    <a:pt x="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1"/>
            <p:cNvSpPr/>
            <p:nvPr/>
          </p:nvSpPr>
          <p:spPr>
            <a:xfrm>
              <a:off x="3376947" y="1426770"/>
              <a:ext cx="44335" cy="52850"/>
            </a:xfrm>
            <a:custGeom>
              <a:rect b="b" l="l" r="r" t="t"/>
              <a:pathLst>
                <a:path extrusionOk="0" h="1533" w="1286">
                  <a:moveTo>
                    <a:pt x="786" y="0"/>
                  </a:moveTo>
                  <a:cubicBezTo>
                    <a:pt x="401" y="371"/>
                    <a:pt x="130" y="842"/>
                    <a:pt x="0" y="1358"/>
                  </a:cubicBezTo>
                  <a:lnTo>
                    <a:pt x="697" y="1532"/>
                  </a:lnTo>
                  <a:cubicBezTo>
                    <a:pt x="793" y="1146"/>
                    <a:pt x="997" y="794"/>
                    <a:pt x="1285" y="517"/>
                  </a:cubicBezTo>
                  <a:lnTo>
                    <a:pt x="7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1"/>
            <p:cNvSpPr/>
            <p:nvPr/>
          </p:nvSpPr>
          <p:spPr>
            <a:xfrm>
              <a:off x="3326062" y="1369714"/>
              <a:ext cx="83050" cy="124868"/>
            </a:xfrm>
            <a:custGeom>
              <a:rect b="b" l="l" r="r" t="t"/>
              <a:pathLst>
                <a:path extrusionOk="0" h="3622" w="2409">
                  <a:moveTo>
                    <a:pt x="2036" y="1"/>
                  </a:moveTo>
                  <a:cubicBezTo>
                    <a:pt x="1426" y="373"/>
                    <a:pt x="916" y="896"/>
                    <a:pt x="561" y="1514"/>
                  </a:cubicBezTo>
                  <a:cubicBezTo>
                    <a:pt x="195" y="2152"/>
                    <a:pt x="1" y="2881"/>
                    <a:pt x="1" y="3622"/>
                  </a:cubicBezTo>
                  <a:lnTo>
                    <a:pt x="719" y="3622"/>
                  </a:lnTo>
                  <a:cubicBezTo>
                    <a:pt x="719" y="2384"/>
                    <a:pt x="1351" y="1260"/>
                    <a:pt x="2409" y="614"/>
                  </a:cubicBezTo>
                  <a:lnTo>
                    <a:pt x="20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51"/>
          <p:cNvGrpSpPr/>
          <p:nvPr/>
        </p:nvGrpSpPr>
        <p:grpSpPr>
          <a:xfrm>
            <a:off x="3262024" y="2037840"/>
            <a:ext cx="418009" cy="420940"/>
            <a:chOff x="3261835" y="2040046"/>
            <a:chExt cx="418009" cy="420940"/>
          </a:xfrm>
        </p:grpSpPr>
        <p:sp>
          <p:nvSpPr>
            <p:cNvPr id="1025" name="Google Shape;1025;p51"/>
            <p:cNvSpPr/>
            <p:nvPr/>
          </p:nvSpPr>
          <p:spPr>
            <a:xfrm>
              <a:off x="3261835" y="2040046"/>
              <a:ext cx="277179" cy="420871"/>
            </a:xfrm>
            <a:custGeom>
              <a:rect b="b" l="l" r="r" t="t"/>
              <a:pathLst>
                <a:path extrusionOk="0" h="12208" w="8040">
                  <a:moveTo>
                    <a:pt x="4028" y="717"/>
                  </a:moveTo>
                  <a:cubicBezTo>
                    <a:pt x="4903" y="717"/>
                    <a:pt x="5727" y="1057"/>
                    <a:pt x="6349" y="1674"/>
                  </a:cubicBezTo>
                  <a:cubicBezTo>
                    <a:pt x="6977" y="2299"/>
                    <a:pt x="7324" y="3130"/>
                    <a:pt x="7324" y="4016"/>
                  </a:cubicBezTo>
                  <a:cubicBezTo>
                    <a:pt x="7324" y="4733"/>
                    <a:pt x="7097" y="5414"/>
                    <a:pt x="6670" y="5988"/>
                  </a:cubicBezTo>
                  <a:cubicBezTo>
                    <a:pt x="6048" y="6821"/>
                    <a:pt x="5720" y="7803"/>
                    <a:pt x="5720" y="8827"/>
                  </a:cubicBezTo>
                  <a:lnTo>
                    <a:pt x="5720" y="9651"/>
                  </a:lnTo>
                  <a:lnTo>
                    <a:pt x="4359" y="9651"/>
                  </a:lnTo>
                  <a:lnTo>
                    <a:pt x="4359" y="8276"/>
                  </a:lnTo>
                  <a:lnTo>
                    <a:pt x="3643" y="8276"/>
                  </a:lnTo>
                  <a:lnTo>
                    <a:pt x="3643" y="9651"/>
                  </a:lnTo>
                  <a:lnTo>
                    <a:pt x="2328" y="9651"/>
                  </a:lnTo>
                  <a:lnTo>
                    <a:pt x="2328" y="8809"/>
                  </a:lnTo>
                  <a:cubicBezTo>
                    <a:pt x="2328" y="7798"/>
                    <a:pt x="1999" y="6821"/>
                    <a:pt x="1376" y="5984"/>
                  </a:cubicBezTo>
                  <a:cubicBezTo>
                    <a:pt x="944" y="5405"/>
                    <a:pt x="718" y="4713"/>
                    <a:pt x="724" y="3987"/>
                  </a:cubicBezTo>
                  <a:cubicBezTo>
                    <a:pt x="740" y="2196"/>
                    <a:pt x="2209" y="729"/>
                    <a:pt x="4001" y="717"/>
                  </a:cubicBezTo>
                  <a:cubicBezTo>
                    <a:pt x="4010" y="717"/>
                    <a:pt x="4019" y="717"/>
                    <a:pt x="4028" y="717"/>
                  </a:cubicBezTo>
                  <a:close/>
                  <a:moveTo>
                    <a:pt x="5720" y="10368"/>
                  </a:moveTo>
                  <a:lnTo>
                    <a:pt x="5720" y="11492"/>
                  </a:lnTo>
                  <a:lnTo>
                    <a:pt x="2328" y="11492"/>
                  </a:lnTo>
                  <a:lnTo>
                    <a:pt x="2328" y="10368"/>
                  </a:lnTo>
                  <a:close/>
                  <a:moveTo>
                    <a:pt x="4027" y="0"/>
                  </a:moveTo>
                  <a:cubicBezTo>
                    <a:pt x="4017" y="0"/>
                    <a:pt x="4006" y="0"/>
                    <a:pt x="3996" y="1"/>
                  </a:cubicBezTo>
                  <a:cubicBezTo>
                    <a:pt x="2938" y="8"/>
                    <a:pt x="1943" y="426"/>
                    <a:pt x="1190" y="1177"/>
                  </a:cubicBezTo>
                  <a:cubicBezTo>
                    <a:pt x="436" y="1929"/>
                    <a:pt x="17" y="2925"/>
                    <a:pt x="9" y="3981"/>
                  </a:cubicBezTo>
                  <a:cubicBezTo>
                    <a:pt x="1" y="4866"/>
                    <a:pt x="275" y="5706"/>
                    <a:pt x="802" y="6413"/>
                  </a:cubicBezTo>
                  <a:cubicBezTo>
                    <a:pt x="1332" y="7124"/>
                    <a:pt x="1613" y="7953"/>
                    <a:pt x="1613" y="8809"/>
                  </a:cubicBezTo>
                  <a:lnTo>
                    <a:pt x="1613" y="9651"/>
                  </a:lnTo>
                  <a:lnTo>
                    <a:pt x="1117" y="9651"/>
                  </a:lnTo>
                  <a:lnTo>
                    <a:pt x="1117" y="10368"/>
                  </a:lnTo>
                  <a:lnTo>
                    <a:pt x="1613" y="10368"/>
                  </a:lnTo>
                  <a:lnTo>
                    <a:pt x="1613" y="12208"/>
                  </a:lnTo>
                  <a:lnTo>
                    <a:pt x="6436" y="12208"/>
                  </a:lnTo>
                  <a:lnTo>
                    <a:pt x="6436" y="10368"/>
                  </a:lnTo>
                  <a:lnTo>
                    <a:pt x="6912" y="10368"/>
                  </a:lnTo>
                  <a:lnTo>
                    <a:pt x="6912" y="9651"/>
                  </a:lnTo>
                  <a:lnTo>
                    <a:pt x="6436" y="9651"/>
                  </a:lnTo>
                  <a:lnTo>
                    <a:pt x="6436" y="8827"/>
                  </a:lnTo>
                  <a:cubicBezTo>
                    <a:pt x="6436" y="7958"/>
                    <a:pt x="6715" y="7124"/>
                    <a:pt x="7244" y="6416"/>
                  </a:cubicBezTo>
                  <a:cubicBezTo>
                    <a:pt x="7764" y="5718"/>
                    <a:pt x="8040" y="4888"/>
                    <a:pt x="8040" y="4016"/>
                  </a:cubicBezTo>
                  <a:cubicBezTo>
                    <a:pt x="8040" y="2938"/>
                    <a:pt x="7618" y="1926"/>
                    <a:pt x="6854" y="1167"/>
                  </a:cubicBezTo>
                  <a:cubicBezTo>
                    <a:pt x="6096" y="414"/>
                    <a:pt x="5093" y="0"/>
                    <a:pt x="4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1"/>
            <p:cNvSpPr/>
            <p:nvPr/>
          </p:nvSpPr>
          <p:spPr>
            <a:xfrm>
              <a:off x="3322166" y="2104549"/>
              <a:ext cx="133866" cy="161550"/>
            </a:xfrm>
            <a:custGeom>
              <a:rect b="b" l="l" r="r" t="t"/>
              <a:pathLst>
                <a:path extrusionOk="0" h="4686" w="3883">
                  <a:moveTo>
                    <a:pt x="3023" y="1"/>
                  </a:moveTo>
                  <a:cubicBezTo>
                    <a:pt x="2081" y="1"/>
                    <a:pt x="1268" y="558"/>
                    <a:pt x="897" y="1361"/>
                  </a:cubicBezTo>
                  <a:lnTo>
                    <a:pt x="1" y="1361"/>
                  </a:lnTo>
                  <a:lnTo>
                    <a:pt x="1" y="2077"/>
                  </a:lnTo>
                  <a:lnTo>
                    <a:pt x="695" y="2077"/>
                  </a:lnTo>
                  <a:cubicBezTo>
                    <a:pt x="686" y="2164"/>
                    <a:pt x="681" y="2253"/>
                    <a:pt x="681" y="2343"/>
                  </a:cubicBezTo>
                  <a:cubicBezTo>
                    <a:pt x="681" y="2492"/>
                    <a:pt x="694" y="2637"/>
                    <a:pt x="721" y="2779"/>
                  </a:cubicBezTo>
                  <a:lnTo>
                    <a:pt x="1" y="2779"/>
                  </a:lnTo>
                  <a:lnTo>
                    <a:pt x="1" y="3494"/>
                  </a:lnTo>
                  <a:lnTo>
                    <a:pt x="983" y="3494"/>
                  </a:lnTo>
                  <a:cubicBezTo>
                    <a:pt x="1386" y="4205"/>
                    <a:pt x="2149" y="4686"/>
                    <a:pt x="3023" y="4686"/>
                  </a:cubicBezTo>
                  <a:cubicBezTo>
                    <a:pt x="3319" y="4686"/>
                    <a:pt x="3609" y="4631"/>
                    <a:pt x="3882" y="4523"/>
                  </a:cubicBezTo>
                  <a:lnTo>
                    <a:pt x="3620" y="3857"/>
                  </a:lnTo>
                  <a:cubicBezTo>
                    <a:pt x="3430" y="3932"/>
                    <a:pt x="3229" y="3970"/>
                    <a:pt x="3023" y="3970"/>
                  </a:cubicBezTo>
                  <a:cubicBezTo>
                    <a:pt x="2575" y="3970"/>
                    <a:pt x="2170" y="3788"/>
                    <a:pt x="1875" y="3494"/>
                  </a:cubicBezTo>
                  <a:lnTo>
                    <a:pt x="2998" y="3494"/>
                  </a:lnTo>
                  <a:lnTo>
                    <a:pt x="2998" y="2779"/>
                  </a:lnTo>
                  <a:lnTo>
                    <a:pt x="1455" y="2779"/>
                  </a:lnTo>
                  <a:cubicBezTo>
                    <a:pt x="1417" y="2640"/>
                    <a:pt x="1396" y="2494"/>
                    <a:pt x="1396" y="2343"/>
                  </a:cubicBezTo>
                  <a:cubicBezTo>
                    <a:pt x="1396" y="2253"/>
                    <a:pt x="1404" y="2164"/>
                    <a:pt x="1418" y="2077"/>
                  </a:cubicBezTo>
                  <a:lnTo>
                    <a:pt x="2998" y="2077"/>
                  </a:lnTo>
                  <a:lnTo>
                    <a:pt x="2998" y="1361"/>
                  </a:lnTo>
                  <a:lnTo>
                    <a:pt x="1727" y="1361"/>
                  </a:lnTo>
                  <a:cubicBezTo>
                    <a:pt x="2024" y="969"/>
                    <a:pt x="2494" y="717"/>
                    <a:pt x="3023" y="717"/>
                  </a:cubicBezTo>
                  <a:cubicBezTo>
                    <a:pt x="3218" y="717"/>
                    <a:pt x="3408" y="751"/>
                    <a:pt x="3588" y="817"/>
                  </a:cubicBezTo>
                  <a:lnTo>
                    <a:pt x="3837" y="145"/>
                  </a:lnTo>
                  <a:cubicBezTo>
                    <a:pt x="3577" y="49"/>
                    <a:pt x="3303" y="1"/>
                    <a:pt x="3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1"/>
            <p:cNvSpPr/>
            <p:nvPr/>
          </p:nvSpPr>
          <p:spPr>
            <a:xfrm>
              <a:off x="3515640" y="2228969"/>
              <a:ext cx="86498" cy="164928"/>
            </a:xfrm>
            <a:custGeom>
              <a:rect b="b" l="l" r="r" t="t"/>
              <a:pathLst>
                <a:path extrusionOk="0" h="4784" w="2509">
                  <a:moveTo>
                    <a:pt x="897" y="1"/>
                  </a:moveTo>
                  <a:lnTo>
                    <a:pt x="897" y="3401"/>
                  </a:lnTo>
                  <a:lnTo>
                    <a:pt x="510" y="3009"/>
                  </a:lnTo>
                  <a:lnTo>
                    <a:pt x="1" y="3513"/>
                  </a:lnTo>
                  <a:lnTo>
                    <a:pt x="1254" y="4784"/>
                  </a:lnTo>
                  <a:lnTo>
                    <a:pt x="2509" y="3509"/>
                  </a:lnTo>
                  <a:lnTo>
                    <a:pt x="1998" y="3006"/>
                  </a:lnTo>
                  <a:lnTo>
                    <a:pt x="1613" y="3399"/>
                  </a:lnTo>
                  <a:lnTo>
                    <a:pt x="16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1"/>
            <p:cNvSpPr/>
            <p:nvPr/>
          </p:nvSpPr>
          <p:spPr>
            <a:xfrm>
              <a:off x="3593312" y="2229486"/>
              <a:ext cx="86532" cy="231500"/>
            </a:xfrm>
            <a:custGeom>
              <a:rect b="b" l="l" r="r" t="t"/>
              <a:pathLst>
                <a:path extrusionOk="0" h="6715" w="2510">
                  <a:moveTo>
                    <a:pt x="897" y="0"/>
                  </a:moveTo>
                  <a:lnTo>
                    <a:pt x="897" y="5332"/>
                  </a:lnTo>
                  <a:lnTo>
                    <a:pt x="510" y="4940"/>
                  </a:lnTo>
                  <a:lnTo>
                    <a:pt x="1" y="5444"/>
                  </a:lnTo>
                  <a:lnTo>
                    <a:pt x="1255" y="6715"/>
                  </a:lnTo>
                  <a:lnTo>
                    <a:pt x="2510" y="5440"/>
                  </a:lnTo>
                  <a:lnTo>
                    <a:pt x="1999" y="4937"/>
                  </a:lnTo>
                  <a:lnTo>
                    <a:pt x="1613" y="5330"/>
                  </a:lnTo>
                  <a:lnTo>
                    <a:pt x="16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 name="Google Shape;1029;p51"/>
          <p:cNvSpPr/>
          <p:nvPr/>
        </p:nvSpPr>
        <p:spPr>
          <a:xfrm>
            <a:off x="3260490" y="2677592"/>
            <a:ext cx="421078" cy="420802"/>
          </a:xfrm>
          <a:custGeom>
            <a:rect b="b" l="l" r="r" t="t"/>
            <a:pathLst>
              <a:path extrusionOk="0" h="12206" w="12214">
                <a:moveTo>
                  <a:pt x="7960" y="717"/>
                </a:moveTo>
                <a:cubicBezTo>
                  <a:pt x="8840" y="717"/>
                  <a:pt x="9739" y="1062"/>
                  <a:pt x="10429" y="1743"/>
                </a:cubicBezTo>
                <a:cubicBezTo>
                  <a:pt x="11114" y="2418"/>
                  <a:pt x="11492" y="3304"/>
                  <a:pt x="11495" y="4236"/>
                </a:cubicBezTo>
                <a:cubicBezTo>
                  <a:pt x="11497" y="4835"/>
                  <a:pt x="11339" y="5405"/>
                  <a:pt x="11042" y="5893"/>
                </a:cubicBezTo>
                <a:lnTo>
                  <a:pt x="6315" y="1167"/>
                </a:lnTo>
                <a:cubicBezTo>
                  <a:pt x="6811" y="867"/>
                  <a:pt x="7382" y="717"/>
                  <a:pt x="7960" y="717"/>
                </a:cubicBezTo>
                <a:close/>
                <a:moveTo>
                  <a:pt x="5747" y="1610"/>
                </a:moveTo>
                <a:lnTo>
                  <a:pt x="6943" y="2807"/>
                </a:lnTo>
                <a:cubicBezTo>
                  <a:pt x="6812" y="3227"/>
                  <a:pt x="6424" y="4271"/>
                  <a:pt x="5638" y="5058"/>
                </a:cubicBezTo>
                <a:lnTo>
                  <a:pt x="3514" y="7181"/>
                </a:lnTo>
                <a:lnTo>
                  <a:pt x="3018" y="6686"/>
                </a:lnTo>
                <a:lnTo>
                  <a:pt x="3598" y="6108"/>
                </a:lnTo>
                <a:cubicBezTo>
                  <a:pt x="4301" y="5404"/>
                  <a:pt x="4738" y="4483"/>
                  <a:pt x="4862" y="3445"/>
                </a:cubicBezTo>
                <a:cubicBezTo>
                  <a:pt x="4946" y="2737"/>
                  <a:pt x="5252" y="2103"/>
                  <a:pt x="5747" y="1610"/>
                </a:cubicBezTo>
                <a:close/>
                <a:moveTo>
                  <a:pt x="7505" y="3369"/>
                </a:moveTo>
                <a:lnTo>
                  <a:pt x="8835" y="4697"/>
                </a:lnTo>
                <a:cubicBezTo>
                  <a:pt x="8259" y="4913"/>
                  <a:pt x="7366" y="5335"/>
                  <a:pt x="6640" y="6059"/>
                </a:cubicBezTo>
                <a:lnTo>
                  <a:pt x="4516" y="8183"/>
                </a:lnTo>
                <a:lnTo>
                  <a:pt x="4019" y="7687"/>
                </a:lnTo>
                <a:lnTo>
                  <a:pt x="6144" y="5563"/>
                </a:lnTo>
                <a:cubicBezTo>
                  <a:pt x="6868" y="4838"/>
                  <a:pt x="7290" y="3944"/>
                  <a:pt x="7505" y="3369"/>
                </a:cubicBezTo>
                <a:close/>
                <a:moveTo>
                  <a:pt x="9397" y="5260"/>
                </a:moveTo>
                <a:lnTo>
                  <a:pt x="10597" y="6460"/>
                </a:lnTo>
                <a:cubicBezTo>
                  <a:pt x="10596" y="6462"/>
                  <a:pt x="10594" y="6463"/>
                  <a:pt x="10592" y="6465"/>
                </a:cubicBezTo>
                <a:cubicBezTo>
                  <a:pt x="10100" y="6959"/>
                  <a:pt x="9466" y="7263"/>
                  <a:pt x="8759" y="7346"/>
                </a:cubicBezTo>
                <a:cubicBezTo>
                  <a:pt x="7739" y="7466"/>
                  <a:pt x="6789" y="7919"/>
                  <a:pt x="6086" y="8623"/>
                </a:cubicBezTo>
                <a:lnTo>
                  <a:pt x="5520" y="9188"/>
                </a:lnTo>
                <a:lnTo>
                  <a:pt x="5022" y="8689"/>
                </a:lnTo>
                <a:lnTo>
                  <a:pt x="7146" y="6565"/>
                </a:lnTo>
                <a:cubicBezTo>
                  <a:pt x="7929" y="5782"/>
                  <a:pt x="8976" y="5393"/>
                  <a:pt x="9397" y="5260"/>
                </a:cubicBezTo>
                <a:close/>
                <a:moveTo>
                  <a:pt x="1884" y="6728"/>
                </a:moveTo>
                <a:cubicBezTo>
                  <a:pt x="1986" y="6728"/>
                  <a:pt x="2089" y="6767"/>
                  <a:pt x="2167" y="6845"/>
                </a:cubicBezTo>
                <a:lnTo>
                  <a:pt x="5361" y="10040"/>
                </a:lnTo>
                <a:cubicBezTo>
                  <a:pt x="5518" y="10196"/>
                  <a:pt x="5518" y="10451"/>
                  <a:pt x="5361" y="10607"/>
                </a:cubicBezTo>
                <a:cubicBezTo>
                  <a:pt x="5283" y="10685"/>
                  <a:pt x="5180" y="10724"/>
                  <a:pt x="5078" y="10724"/>
                </a:cubicBezTo>
                <a:cubicBezTo>
                  <a:pt x="4975" y="10724"/>
                  <a:pt x="4873" y="10685"/>
                  <a:pt x="4795" y="10607"/>
                </a:cubicBezTo>
                <a:lnTo>
                  <a:pt x="1601" y="7413"/>
                </a:lnTo>
                <a:cubicBezTo>
                  <a:pt x="1444" y="7256"/>
                  <a:pt x="1444" y="7002"/>
                  <a:pt x="1601" y="6845"/>
                </a:cubicBezTo>
                <a:cubicBezTo>
                  <a:pt x="1679" y="6767"/>
                  <a:pt x="1781" y="6728"/>
                  <a:pt x="1884" y="6728"/>
                </a:cubicBezTo>
                <a:close/>
                <a:moveTo>
                  <a:pt x="1117" y="8106"/>
                </a:moveTo>
                <a:cubicBezTo>
                  <a:pt x="1223" y="8106"/>
                  <a:pt x="1324" y="8147"/>
                  <a:pt x="1400" y="8223"/>
                </a:cubicBezTo>
                <a:lnTo>
                  <a:pt x="3984" y="10807"/>
                </a:lnTo>
                <a:cubicBezTo>
                  <a:pt x="4140" y="10964"/>
                  <a:pt x="4140" y="11217"/>
                  <a:pt x="3984" y="11373"/>
                </a:cubicBezTo>
                <a:cubicBezTo>
                  <a:pt x="3906" y="11452"/>
                  <a:pt x="3803" y="11491"/>
                  <a:pt x="3701" y="11491"/>
                </a:cubicBezTo>
                <a:cubicBezTo>
                  <a:pt x="3598" y="11491"/>
                  <a:pt x="3495" y="11452"/>
                  <a:pt x="3417" y="11373"/>
                </a:cubicBezTo>
                <a:lnTo>
                  <a:pt x="833" y="8789"/>
                </a:lnTo>
                <a:cubicBezTo>
                  <a:pt x="757" y="8714"/>
                  <a:pt x="716" y="8614"/>
                  <a:pt x="716" y="8507"/>
                </a:cubicBezTo>
                <a:cubicBezTo>
                  <a:pt x="716" y="8399"/>
                  <a:pt x="757" y="8298"/>
                  <a:pt x="833" y="8223"/>
                </a:cubicBezTo>
                <a:cubicBezTo>
                  <a:pt x="909" y="8147"/>
                  <a:pt x="1010" y="8106"/>
                  <a:pt x="1117" y="8106"/>
                </a:cubicBezTo>
                <a:close/>
                <a:moveTo>
                  <a:pt x="7957" y="1"/>
                </a:moveTo>
                <a:cubicBezTo>
                  <a:pt x="6929" y="1"/>
                  <a:pt x="5975" y="383"/>
                  <a:pt x="5260" y="1086"/>
                </a:cubicBezTo>
                <a:cubicBezTo>
                  <a:pt x="4639" y="1696"/>
                  <a:pt x="4255" y="2482"/>
                  <a:pt x="4152" y="3360"/>
                </a:cubicBezTo>
                <a:cubicBezTo>
                  <a:pt x="4047" y="4238"/>
                  <a:pt x="3681" y="5014"/>
                  <a:pt x="3091" y="5602"/>
                </a:cubicBezTo>
                <a:lnTo>
                  <a:pt x="2498" y="6197"/>
                </a:lnTo>
                <a:cubicBezTo>
                  <a:pt x="2312" y="6075"/>
                  <a:pt x="2098" y="6014"/>
                  <a:pt x="1884" y="6014"/>
                </a:cubicBezTo>
                <a:cubicBezTo>
                  <a:pt x="1598" y="6014"/>
                  <a:pt x="1312" y="6123"/>
                  <a:pt x="1095" y="6340"/>
                </a:cubicBezTo>
                <a:cubicBezTo>
                  <a:pt x="799" y="6636"/>
                  <a:pt x="705" y="7057"/>
                  <a:pt x="810" y="7433"/>
                </a:cubicBezTo>
                <a:cubicBezTo>
                  <a:pt x="630" y="7485"/>
                  <a:pt x="464" y="7581"/>
                  <a:pt x="328" y="7718"/>
                </a:cubicBezTo>
                <a:cubicBezTo>
                  <a:pt x="117" y="7928"/>
                  <a:pt x="1" y="8208"/>
                  <a:pt x="1" y="8506"/>
                </a:cubicBezTo>
                <a:cubicBezTo>
                  <a:pt x="1" y="8804"/>
                  <a:pt x="117" y="9084"/>
                  <a:pt x="328" y="9295"/>
                </a:cubicBezTo>
                <a:lnTo>
                  <a:pt x="2912" y="11879"/>
                </a:lnTo>
                <a:cubicBezTo>
                  <a:pt x="3129" y="12097"/>
                  <a:pt x="3415" y="12206"/>
                  <a:pt x="3701" y="12206"/>
                </a:cubicBezTo>
                <a:cubicBezTo>
                  <a:pt x="3986" y="12206"/>
                  <a:pt x="4272" y="12097"/>
                  <a:pt x="4489" y="11879"/>
                </a:cubicBezTo>
                <a:cubicBezTo>
                  <a:pt x="4625" y="11742"/>
                  <a:pt x="4722" y="11577"/>
                  <a:pt x="4773" y="11396"/>
                </a:cubicBezTo>
                <a:cubicBezTo>
                  <a:pt x="4873" y="11424"/>
                  <a:pt x="4976" y="11438"/>
                  <a:pt x="5077" y="11438"/>
                </a:cubicBezTo>
                <a:cubicBezTo>
                  <a:pt x="5363" y="11438"/>
                  <a:pt x="5649" y="11329"/>
                  <a:pt x="5867" y="11111"/>
                </a:cubicBezTo>
                <a:cubicBezTo>
                  <a:pt x="6247" y="10731"/>
                  <a:pt x="6295" y="10143"/>
                  <a:pt x="6009" y="9709"/>
                </a:cubicBezTo>
                <a:lnTo>
                  <a:pt x="6591" y="9127"/>
                </a:lnTo>
                <a:cubicBezTo>
                  <a:pt x="7190" y="8529"/>
                  <a:pt x="7968" y="8159"/>
                  <a:pt x="8842" y="8056"/>
                </a:cubicBezTo>
                <a:cubicBezTo>
                  <a:pt x="9710" y="7953"/>
                  <a:pt x="10489" y="7578"/>
                  <a:pt x="11097" y="6971"/>
                </a:cubicBezTo>
                <a:cubicBezTo>
                  <a:pt x="11819" y="6250"/>
                  <a:pt x="12213" y="5278"/>
                  <a:pt x="12210" y="4233"/>
                </a:cubicBezTo>
                <a:cubicBezTo>
                  <a:pt x="12206" y="3110"/>
                  <a:pt x="11752" y="2044"/>
                  <a:pt x="10931" y="1235"/>
                </a:cubicBezTo>
                <a:cubicBezTo>
                  <a:pt x="10157" y="470"/>
                  <a:pt x="9144" y="33"/>
                  <a:pt x="8077" y="3"/>
                </a:cubicBezTo>
                <a:cubicBezTo>
                  <a:pt x="8037" y="1"/>
                  <a:pt x="7997" y="1"/>
                  <a:pt x="7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 name="Google Shape;1030;p51"/>
          <p:cNvGrpSpPr/>
          <p:nvPr/>
        </p:nvGrpSpPr>
        <p:grpSpPr>
          <a:xfrm>
            <a:off x="3309565" y="3321792"/>
            <a:ext cx="322927" cy="420940"/>
            <a:chOff x="3309514" y="3329308"/>
            <a:chExt cx="322927" cy="420940"/>
          </a:xfrm>
        </p:grpSpPr>
        <p:sp>
          <p:nvSpPr>
            <p:cNvPr id="1031" name="Google Shape;1031;p51"/>
            <p:cNvSpPr/>
            <p:nvPr/>
          </p:nvSpPr>
          <p:spPr>
            <a:xfrm>
              <a:off x="3309514" y="3329308"/>
              <a:ext cx="220261" cy="420940"/>
            </a:xfrm>
            <a:custGeom>
              <a:rect b="b" l="l" r="r" t="t"/>
              <a:pathLst>
                <a:path extrusionOk="0" h="12210" w="6389">
                  <a:moveTo>
                    <a:pt x="3719" y="715"/>
                  </a:moveTo>
                  <a:lnTo>
                    <a:pt x="3719" y="1382"/>
                  </a:lnTo>
                  <a:lnTo>
                    <a:pt x="2670" y="1382"/>
                  </a:lnTo>
                  <a:lnTo>
                    <a:pt x="2670" y="715"/>
                  </a:lnTo>
                  <a:close/>
                  <a:moveTo>
                    <a:pt x="5673" y="2097"/>
                  </a:moveTo>
                  <a:lnTo>
                    <a:pt x="5673" y="11495"/>
                  </a:lnTo>
                  <a:lnTo>
                    <a:pt x="716" y="11495"/>
                  </a:lnTo>
                  <a:lnTo>
                    <a:pt x="716" y="2097"/>
                  </a:lnTo>
                  <a:close/>
                  <a:moveTo>
                    <a:pt x="1955" y="1"/>
                  </a:moveTo>
                  <a:lnTo>
                    <a:pt x="1955" y="1382"/>
                  </a:lnTo>
                  <a:lnTo>
                    <a:pt x="1" y="1382"/>
                  </a:lnTo>
                  <a:lnTo>
                    <a:pt x="1" y="12209"/>
                  </a:lnTo>
                  <a:lnTo>
                    <a:pt x="6388" y="12209"/>
                  </a:lnTo>
                  <a:lnTo>
                    <a:pt x="6388" y="1382"/>
                  </a:lnTo>
                  <a:lnTo>
                    <a:pt x="4434" y="1382"/>
                  </a:lnTo>
                  <a:lnTo>
                    <a:pt x="44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1"/>
            <p:cNvSpPr/>
            <p:nvPr/>
          </p:nvSpPr>
          <p:spPr>
            <a:xfrm>
              <a:off x="3359640" y="3626000"/>
              <a:ext cx="120007" cy="76603"/>
            </a:xfrm>
            <a:custGeom>
              <a:rect b="b" l="l" r="r" t="t"/>
              <a:pathLst>
                <a:path extrusionOk="0" h="2222" w="3481">
                  <a:moveTo>
                    <a:pt x="2766" y="716"/>
                  </a:moveTo>
                  <a:lnTo>
                    <a:pt x="2766" y="1506"/>
                  </a:lnTo>
                  <a:lnTo>
                    <a:pt x="716" y="1506"/>
                  </a:lnTo>
                  <a:lnTo>
                    <a:pt x="716" y="716"/>
                  </a:lnTo>
                  <a:close/>
                  <a:moveTo>
                    <a:pt x="1" y="1"/>
                  </a:moveTo>
                  <a:lnTo>
                    <a:pt x="1" y="2221"/>
                  </a:lnTo>
                  <a:lnTo>
                    <a:pt x="3481" y="2221"/>
                  </a:lnTo>
                  <a:lnTo>
                    <a:pt x="3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1"/>
            <p:cNvSpPr/>
            <p:nvPr/>
          </p:nvSpPr>
          <p:spPr>
            <a:xfrm>
              <a:off x="3359640" y="3525298"/>
              <a:ext cx="120007" cy="76603"/>
            </a:xfrm>
            <a:custGeom>
              <a:rect b="b" l="l" r="r" t="t"/>
              <a:pathLst>
                <a:path extrusionOk="0" h="2222" w="3481">
                  <a:moveTo>
                    <a:pt x="2766" y="716"/>
                  </a:moveTo>
                  <a:lnTo>
                    <a:pt x="2766" y="1506"/>
                  </a:lnTo>
                  <a:lnTo>
                    <a:pt x="716" y="1506"/>
                  </a:lnTo>
                  <a:lnTo>
                    <a:pt x="716" y="716"/>
                  </a:lnTo>
                  <a:close/>
                  <a:moveTo>
                    <a:pt x="1" y="1"/>
                  </a:moveTo>
                  <a:lnTo>
                    <a:pt x="1" y="2221"/>
                  </a:lnTo>
                  <a:lnTo>
                    <a:pt x="3481" y="2221"/>
                  </a:lnTo>
                  <a:lnTo>
                    <a:pt x="3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1"/>
            <p:cNvSpPr/>
            <p:nvPr/>
          </p:nvSpPr>
          <p:spPr>
            <a:xfrm>
              <a:off x="3359640" y="3476516"/>
              <a:ext cx="120007" cy="24684"/>
            </a:xfrm>
            <a:custGeom>
              <a:rect b="b" l="l" r="r" t="t"/>
              <a:pathLst>
                <a:path extrusionOk="0" h="716" w="3481">
                  <a:moveTo>
                    <a:pt x="1" y="0"/>
                  </a:moveTo>
                  <a:lnTo>
                    <a:pt x="1" y="715"/>
                  </a:lnTo>
                  <a:lnTo>
                    <a:pt x="3481" y="715"/>
                  </a:lnTo>
                  <a:lnTo>
                    <a:pt x="34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1"/>
            <p:cNvSpPr/>
            <p:nvPr/>
          </p:nvSpPr>
          <p:spPr>
            <a:xfrm>
              <a:off x="3551976" y="3496029"/>
              <a:ext cx="80465" cy="196266"/>
            </a:xfrm>
            <a:custGeom>
              <a:rect b="b" l="l" r="r" t="t"/>
              <a:pathLst>
                <a:path extrusionOk="0" h="5693" w="2334">
                  <a:moveTo>
                    <a:pt x="1167" y="0"/>
                  </a:moveTo>
                  <a:lnTo>
                    <a:pt x="1" y="1162"/>
                  </a:lnTo>
                  <a:lnTo>
                    <a:pt x="505" y="1669"/>
                  </a:lnTo>
                  <a:lnTo>
                    <a:pt x="809" y="1366"/>
                  </a:lnTo>
                  <a:lnTo>
                    <a:pt x="809" y="5692"/>
                  </a:lnTo>
                  <a:lnTo>
                    <a:pt x="1524" y="5692"/>
                  </a:lnTo>
                  <a:lnTo>
                    <a:pt x="1524" y="1366"/>
                  </a:lnTo>
                  <a:lnTo>
                    <a:pt x="1828" y="1669"/>
                  </a:lnTo>
                  <a:lnTo>
                    <a:pt x="2333" y="1162"/>
                  </a:lnTo>
                  <a:lnTo>
                    <a:pt x="1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51"/>
          <p:cNvGrpSpPr/>
          <p:nvPr/>
        </p:nvGrpSpPr>
        <p:grpSpPr>
          <a:xfrm>
            <a:off x="3281813" y="3989745"/>
            <a:ext cx="378432" cy="420974"/>
            <a:chOff x="3281761" y="4001191"/>
            <a:chExt cx="378432" cy="420974"/>
          </a:xfrm>
        </p:grpSpPr>
        <p:sp>
          <p:nvSpPr>
            <p:cNvPr id="1037" name="Google Shape;1037;p51"/>
            <p:cNvSpPr/>
            <p:nvPr/>
          </p:nvSpPr>
          <p:spPr>
            <a:xfrm>
              <a:off x="3313789" y="4001191"/>
              <a:ext cx="314378" cy="420974"/>
            </a:xfrm>
            <a:custGeom>
              <a:rect b="b" l="l" r="r" t="t"/>
              <a:pathLst>
                <a:path extrusionOk="0" h="12211" w="9119">
                  <a:moveTo>
                    <a:pt x="4560" y="1041"/>
                  </a:moveTo>
                  <a:cubicBezTo>
                    <a:pt x="4932" y="1448"/>
                    <a:pt x="5656" y="2266"/>
                    <a:pt x="6374" y="3224"/>
                  </a:cubicBezTo>
                  <a:cubicBezTo>
                    <a:pt x="7702" y="4996"/>
                    <a:pt x="8404" y="6427"/>
                    <a:pt x="8404" y="7362"/>
                  </a:cubicBezTo>
                  <a:cubicBezTo>
                    <a:pt x="8404" y="9641"/>
                    <a:pt x="6680" y="11495"/>
                    <a:pt x="4559" y="11495"/>
                  </a:cubicBezTo>
                  <a:cubicBezTo>
                    <a:pt x="2439" y="11495"/>
                    <a:pt x="714" y="9641"/>
                    <a:pt x="714" y="7362"/>
                  </a:cubicBezTo>
                  <a:cubicBezTo>
                    <a:pt x="714" y="6429"/>
                    <a:pt x="1415" y="4999"/>
                    <a:pt x="2740" y="3230"/>
                  </a:cubicBezTo>
                  <a:cubicBezTo>
                    <a:pt x="3460" y="2270"/>
                    <a:pt x="4186" y="1449"/>
                    <a:pt x="4560" y="1041"/>
                  </a:cubicBezTo>
                  <a:close/>
                  <a:moveTo>
                    <a:pt x="4560" y="1"/>
                  </a:moveTo>
                  <a:lnTo>
                    <a:pt x="4302" y="269"/>
                  </a:lnTo>
                  <a:cubicBezTo>
                    <a:pt x="4258" y="314"/>
                    <a:pt x="3224" y="1392"/>
                    <a:pt x="2172" y="2795"/>
                  </a:cubicBezTo>
                  <a:cubicBezTo>
                    <a:pt x="731" y="4719"/>
                    <a:pt x="0" y="6256"/>
                    <a:pt x="0" y="7362"/>
                  </a:cubicBezTo>
                  <a:cubicBezTo>
                    <a:pt x="0" y="8653"/>
                    <a:pt x="471" y="9867"/>
                    <a:pt x="1328" y="10782"/>
                  </a:cubicBezTo>
                  <a:cubicBezTo>
                    <a:pt x="2190" y="11702"/>
                    <a:pt x="3337" y="12210"/>
                    <a:pt x="4560" y="12210"/>
                  </a:cubicBezTo>
                  <a:cubicBezTo>
                    <a:pt x="5782" y="12210"/>
                    <a:pt x="6930" y="11702"/>
                    <a:pt x="7792" y="10782"/>
                  </a:cubicBezTo>
                  <a:cubicBezTo>
                    <a:pt x="8648" y="9867"/>
                    <a:pt x="9119" y="8653"/>
                    <a:pt x="9119" y="7362"/>
                  </a:cubicBezTo>
                  <a:cubicBezTo>
                    <a:pt x="9119" y="6256"/>
                    <a:pt x="8388" y="4719"/>
                    <a:pt x="6947" y="2795"/>
                  </a:cubicBezTo>
                  <a:cubicBezTo>
                    <a:pt x="5895" y="1392"/>
                    <a:pt x="4861" y="313"/>
                    <a:pt x="4817" y="268"/>
                  </a:cubicBezTo>
                  <a:lnTo>
                    <a:pt x="45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1"/>
            <p:cNvSpPr/>
            <p:nvPr/>
          </p:nvSpPr>
          <p:spPr>
            <a:xfrm>
              <a:off x="3407147" y="4078139"/>
              <a:ext cx="140934" cy="305449"/>
            </a:xfrm>
            <a:custGeom>
              <a:rect b="b" l="l" r="r" t="t"/>
              <a:pathLst>
                <a:path extrusionOk="0" h="8860" w="4088">
                  <a:moveTo>
                    <a:pt x="1533" y="2560"/>
                  </a:moveTo>
                  <a:lnTo>
                    <a:pt x="1901" y="3821"/>
                  </a:lnTo>
                  <a:lnTo>
                    <a:pt x="3058" y="3821"/>
                  </a:lnTo>
                  <a:lnTo>
                    <a:pt x="2364" y="5685"/>
                  </a:lnTo>
                  <a:lnTo>
                    <a:pt x="2258" y="4562"/>
                  </a:lnTo>
                  <a:lnTo>
                    <a:pt x="952" y="4562"/>
                  </a:lnTo>
                  <a:lnTo>
                    <a:pt x="1533" y="2560"/>
                  </a:lnTo>
                  <a:close/>
                  <a:moveTo>
                    <a:pt x="1530" y="0"/>
                  </a:moveTo>
                  <a:lnTo>
                    <a:pt x="0" y="5277"/>
                  </a:lnTo>
                  <a:lnTo>
                    <a:pt x="1607" y="5277"/>
                  </a:lnTo>
                  <a:lnTo>
                    <a:pt x="1942" y="8859"/>
                  </a:lnTo>
                  <a:lnTo>
                    <a:pt x="4088" y="3106"/>
                  </a:lnTo>
                  <a:lnTo>
                    <a:pt x="2438" y="3106"/>
                  </a:lnTo>
                  <a:lnTo>
                    <a:pt x="15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1"/>
            <p:cNvSpPr/>
            <p:nvPr/>
          </p:nvSpPr>
          <p:spPr>
            <a:xfrm>
              <a:off x="3281761" y="4001432"/>
              <a:ext cx="24684" cy="136245"/>
            </a:xfrm>
            <a:custGeom>
              <a:rect b="b" l="l" r="r" t="t"/>
              <a:pathLst>
                <a:path extrusionOk="0" h="3952" w="716">
                  <a:moveTo>
                    <a:pt x="0" y="1"/>
                  </a:moveTo>
                  <a:lnTo>
                    <a:pt x="0" y="3952"/>
                  </a:lnTo>
                  <a:lnTo>
                    <a:pt x="715" y="3952"/>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1"/>
            <p:cNvSpPr/>
            <p:nvPr/>
          </p:nvSpPr>
          <p:spPr>
            <a:xfrm>
              <a:off x="3338886" y="4001432"/>
              <a:ext cx="24684" cy="68123"/>
            </a:xfrm>
            <a:custGeom>
              <a:rect b="b" l="l" r="r" t="t"/>
              <a:pathLst>
                <a:path extrusionOk="0" h="1976" w="716">
                  <a:moveTo>
                    <a:pt x="1" y="1"/>
                  </a:moveTo>
                  <a:lnTo>
                    <a:pt x="1" y="1976"/>
                  </a:lnTo>
                  <a:lnTo>
                    <a:pt x="716" y="1976"/>
                  </a:lnTo>
                  <a:lnTo>
                    <a:pt x="7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1"/>
            <p:cNvSpPr/>
            <p:nvPr/>
          </p:nvSpPr>
          <p:spPr>
            <a:xfrm>
              <a:off x="3635544" y="4001432"/>
              <a:ext cx="24650" cy="136245"/>
            </a:xfrm>
            <a:custGeom>
              <a:rect b="b" l="l" r="r" t="t"/>
              <a:pathLst>
                <a:path extrusionOk="0" h="3952" w="715">
                  <a:moveTo>
                    <a:pt x="1" y="1"/>
                  </a:moveTo>
                  <a:lnTo>
                    <a:pt x="1" y="3952"/>
                  </a:lnTo>
                  <a:lnTo>
                    <a:pt x="715" y="3952"/>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1"/>
            <p:cNvSpPr/>
            <p:nvPr/>
          </p:nvSpPr>
          <p:spPr>
            <a:xfrm>
              <a:off x="3578419" y="4001432"/>
              <a:ext cx="24650" cy="68123"/>
            </a:xfrm>
            <a:custGeom>
              <a:rect b="b" l="l" r="r" t="t"/>
              <a:pathLst>
                <a:path extrusionOk="0" h="1976" w="715">
                  <a:moveTo>
                    <a:pt x="0" y="1"/>
                  </a:moveTo>
                  <a:lnTo>
                    <a:pt x="0" y="1976"/>
                  </a:lnTo>
                  <a:lnTo>
                    <a:pt x="714" y="1976"/>
                  </a:lnTo>
                  <a:lnTo>
                    <a:pt x="7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 name="Google Shape;1043;p51"/>
          <p:cNvSpPr/>
          <p:nvPr/>
        </p:nvSpPr>
        <p:spPr>
          <a:xfrm>
            <a:off x="3992705" y="1344410"/>
            <a:ext cx="420940" cy="420940"/>
          </a:xfrm>
          <a:custGeom>
            <a:rect b="b" l="l" r="r" t="t"/>
            <a:pathLst>
              <a:path extrusionOk="0" h="12210" w="12210">
                <a:moveTo>
                  <a:pt x="8582" y="1011"/>
                </a:moveTo>
                <a:lnTo>
                  <a:pt x="11199" y="3628"/>
                </a:lnTo>
                <a:lnTo>
                  <a:pt x="10425" y="4403"/>
                </a:lnTo>
                <a:lnTo>
                  <a:pt x="7808" y="1786"/>
                </a:lnTo>
                <a:lnTo>
                  <a:pt x="8582" y="1011"/>
                </a:lnTo>
                <a:close/>
                <a:moveTo>
                  <a:pt x="7303" y="2290"/>
                </a:moveTo>
                <a:lnTo>
                  <a:pt x="8312" y="3300"/>
                </a:lnTo>
                <a:cubicBezTo>
                  <a:pt x="8182" y="3333"/>
                  <a:pt x="8037" y="3399"/>
                  <a:pt x="7894" y="3543"/>
                </a:cubicBezTo>
                <a:cubicBezTo>
                  <a:pt x="7646" y="3792"/>
                  <a:pt x="7628" y="4044"/>
                  <a:pt x="7616" y="4212"/>
                </a:cubicBezTo>
                <a:cubicBezTo>
                  <a:pt x="7607" y="4340"/>
                  <a:pt x="7603" y="4369"/>
                  <a:pt x="7545" y="4427"/>
                </a:cubicBezTo>
                <a:cubicBezTo>
                  <a:pt x="7488" y="4484"/>
                  <a:pt x="7459" y="4488"/>
                  <a:pt x="7330" y="4497"/>
                </a:cubicBezTo>
                <a:cubicBezTo>
                  <a:pt x="7163" y="4510"/>
                  <a:pt x="6910" y="4527"/>
                  <a:pt x="6661" y="4776"/>
                </a:cubicBezTo>
                <a:cubicBezTo>
                  <a:pt x="6413" y="5024"/>
                  <a:pt x="6394" y="5278"/>
                  <a:pt x="6383" y="5446"/>
                </a:cubicBezTo>
                <a:cubicBezTo>
                  <a:pt x="6374" y="5573"/>
                  <a:pt x="6370" y="5602"/>
                  <a:pt x="6312" y="5660"/>
                </a:cubicBezTo>
                <a:cubicBezTo>
                  <a:pt x="6254" y="5718"/>
                  <a:pt x="6225" y="5722"/>
                  <a:pt x="6097" y="5731"/>
                </a:cubicBezTo>
                <a:cubicBezTo>
                  <a:pt x="5930" y="5743"/>
                  <a:pt x="5676" y="5761"/>
                  <a:pt x="5427" y="6010"/>
                </a:cubicBezTo>
                <a:cubicBezTo>
                  <a:pt x="5179" y="6258"/>
                  <a:pt x="5161" y="6511"/>
                  <a:pt x="5149" y="6679"/>
                </a:cubicBezTo>
                <a:cubicBezTo>
                  <a:pt x="5140" y="6807"/>
                  <a:pt x="5137" y="6836"/>
                  <a:pt x="5078" y="6893"/>
                </a:cubicBezTo>
                <a:cubicBezTo>
                  <a:pt x="5021" y="6952"/>
                  <a:pt x="4992" y="6956"/>
                  <a:pt x="4863" y="6964"/>
                </a:cubicBezTo>
                <a:cubicBezTo>
                  <a:pt x="4696" y="6977"/>
                  <a:pt x="4442" y="6995"/>
                  <a:pt x="4195" y="7243"/>
                </a:cubicBezTo>
                <a:cubicBezTo>
                  <a:pt x="3946" y="7491"/>
                  <a:pt x="3927" y="7745"/>
                  <a:pt x="3916" y="7913"/>
                </a:cubicBezTo>
                <a:cubicBezTo>
                  <a:pt x="3907" y="8040"/>
                  <a:pt x="3903" y="8070"/>
                  <a:pt x="3845" y="8127"/>
                </a:cubicBezTo>
                <a:cubicBezTo>
                  <a:pt x="3787" y="8185"/>
                  <a:pt x="3758" y="8189"/>
                  <a:pt x="3630" y="8198"/>
                </a:cubicBezTo>
                <a:cubicBezTo>
                  <a:pt x="3531" y="8206"/>
                  <a:pt x="3402" y="8215"/>
                  <a:pt x="3262" y="8272"/>
                </a:cubicBezTo>
                <a:lnTo>
                  <a:pt x="2292" y="7302"/>
                </a:lnTo>
                <a:lnTo>
                  <a:pt x="7303" y="2290"/>
                </a:lnTo>
                <a:close/>
                <a:moveTo>
                  <a:pt x="8933" y="3922"/>
                </a:moveTo>
                <a:lnTo>
                  <a:pt x="9919" y="4907"/>
                </a:lnTo>
                <a:lnTo>
                  <a:pt x="4909" y="9919"/>
                </a:lnTo>
                <a:lnTo>
                  <a:pt x="3877" y="8888"/>
                </a:lnTo>
                <a:cubicBezTo>
                  <a:pt x="4020" y="8860"/>
                  <a:pt x="4186" y="8797"/>
                  <a:pt x="4351" y="8633"/>
                </a:cubicBezTo>
                <a:cubicBezTo>
                  <a:pt x="4599" y="8384"/>
                  <a:pt x="4617" y="8131"/>
                  <a:pt x="4629" y="7963"/>
                </a:cubicBezTo>
                <a:cubicBezTo>
                  <a:pt x="4638" y="7836"/>
                  <a:pt x="4641" y="7806"/>
                  <a:pt x="4700" y="7748"/>
                </a:cubicBezTo>
                <a:cubicBezTo>
                  <a:pt x="4758" y="7691"/>
                  <a:pt x="4786" y="7687"/>
                  <a:pt x="4915" y="7677"/>
                </a:cubicBezTo>
                <a:cubicBezTo>
                  <a:pt x="5082" y="7665"/>
                  <a:pt x="5335" y="7648"/>
                  <a:pt x="5584" y="7399"/>
                </a:cubicBezTo>
                <a:cubicBezTo>
                  <a:pt x="5832" y="7150"/>
                  <a:pt x="5851" y="6898"/>
                  <a:pt x="5862" y="6729"/>
                </a:cubicBezTo>
                <a:cubicBezTo>
                  <a:pt x="5871" y="6602"/>
                  <a:pt x="5875" y="6573"/>
                  <a:pt x="5933" y="6514"/>
                </a:cubicBezTo>
                <a:cubicBezTo>
                  <a:pt x="5992" y="6457"/>
                  <a:pt x="6020" y="6453"/>
                  <a:pt x="6148" y="6443"/>
                </a:cubicBezTo>
                <a:cubicBezTo>
                  <a:pt x="6315" y="6432"/>
                  <a:pt x="6569" y="6414"/>
                  <a:pt x="6818" y="6165"/>
                </a:cubicBezTo>
                <a:cubicBezTo>
                  <a:pt x="7066" y="5917"/>
                  <a:pt x="7084" y="5664"/>
                  <a:pt x="7096" y="5496"/>
                </a:cubicBezTo>
                <a:cubicBezTo>
                  <a:pt x="7105" y="5368"/>
                  <a:pt x="7109" y="5339"/>
                  <a:pt x="7167" y="5281"/>
                </a:cubicBezTo>
                <a:cubicBezTo>
                  <a:pt x="7224" y="5224"/>
                  <a:pt x="7253" y="5220"/>
                  <a:pt x="7382" y="5210"/>
                </a:cubicBezTo>
                <a:cubicBezTo>
                  <a:pt x="7549" y="5198"/>
                  <a:pt x="7803" y="5181"/>
                  <a:pt x="8051" y="4932"/>
                </a:cubicBezTo>
                <a:cubicBezTo>
                  <a:pt x="8299" y="4683"/>
                  <a:pt x="8318" y="4431"/>
                  <a:pt x="8329" y="4262"/>
                </a:cubicBezTo>
                <a:cubicBezTo>
                  <a:pt x="8338" y="4135"/>
                  <a:pt x="8342" y="4106"/>
                  <a:pt x="8400" y="4048"/>
                </a:cubicBezTo>
                <a:cubicBezTo>
                  <a:pt x="8458" y="3990"/>
                  <a:pt x="8487" y="3986"/>
                  <a:pt x="8615" y="3978"/>
                </a:cubicBezTo>
                <a:cubicBezTo>
                  <a:pt x="8702" y="3971"/>
                  <a:pt x="8813" y="3963"/>
                  <a:pt x="8933" y="3922"/>
                </a:cubicBezTo>
                <a:close/>
                <a:moveTo>
                  <a:pt x="1786" y="7808"/>
                </a:moveTo>
                <a:lnTo>
                  <a:pt x="4403" y="10425"/>
                </a:lnTo>
                <a:lnTo>
                  <a:pt x="3628" y="11198"/>
                </a:lnTo>
                <a:lnTo>
                  <a:pt x="1011" y="8582"/>
                </a:lnTo>
                <a:lnTo>
                  <a:pt x="1786" y="7808"/>
                </a:lnTo>
                <a:close/>
                <a:moveTo>
                  <a:pt x="8582" y="0"/>
                </a:moveTo>
                <a:lnTo>
                  <a:pt x="0" y="8582"/>
                </a:lnTo>
                <a:lnTo>
                  <a:pt x="3628" y="12210"/>
                </a:lnTo>
                <a:lnTo>
                  <a:pt x="12210" y="3628"/>
                </a:lnTo>
                <a:lnTo>
                  <a:pt x="85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 name="Google Shape;1044;p51"/>
          <p:cNvGrpSpPr/>
          <p:nvPr/>
        </p:nvGrpSpPr>
        <p:grpSpPr>
          <a:xfrm>
            <a:off x="3992705" y="2038254"/>
            <a:ext cx="420940" cy="420112"/>
            <a:chOff x="3991498" y="2035254"/>
            <a:chExt cx="420940" cy="420112"/>
          </a:xfrm>
        </p:grpSpPr>
        <p:sp>
          <p:nvSpPr>
            <p:cNvPr id="1045" name="Google Shape;1045;p51"/>
            <p:cNvSpPr/>
            <p:nvPr/>
          </p:nvSpPr>
          <p:spPr>
            <a:xfrm>
              <a:off x="3991498" y="2035254"/>
              <a:ext cx="420940" cy="420112"/>
            </a:xfrm>
            <a:custGeom>
              <a:rect b="b" l="l" r="r" t="t"/>
              <a:pathLst>
                <a:path extrusionOk="0" h="12186" w="12210">
                  <a:moveTo>
                    <a:pt x="11496" y="715"/>
                  </a:moveTo>
                  <a:lnTo>
                    <a:pt x="11496" y="5664"/>
                  </a:lnTo>
                  <a:lnTo>
                    <a:pt x="10563" y="5664"/>
                  </a:lnTo>
                  <a:lnTo>
                    <a:pt x="10563" y="6379"/>
                  </a:lnTo>
                  <a:lnTo>
                    <a:pt x="11496" y="6379"/>
                  </a:lnTo>
                  <a:lnTo>
                    <a:pt x="11496" y="11471"/>
                  </a:lnTo>
                  <a:lnTo>
                    <a:pt x="716" y="11471"/>
                  </a:lnTo>
                  <a:lnTo>
                    <a:pt x="716" y="6379"/>
                  </a:lnTo>
                  <a:lnTo>
                    <a:pt x="1647" y="6379"/>
                  </a:lnTo>
                  <a:lnTo>
                    <a:pt x="1647" y="5664"/>
                  </a:lnTo>
                  <a:lnTo>
                    <a:pt x="716" y="5664"/>
                  </a:lnTo>
                  <a:lnTo>
                    <a:pt x="716" y="715"/>
                  </a:lnTo>
                  <a:close/>
                  <a:moveTo>
                    <a:pt x="0" y="1"/>
                  </a:moveTo>
                  <a:lnTo>
                    <a:pt x="0" y="12185"/>
                  </a:lnTo>
                  <a:lnTo>
                    <a:pt x="12210" y="12185"/>
                  </a:lnTo>
                  <a:lnTo>
                    <a:pt x="122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1"/>
            <p:cNvSpPr/>
            <p:nvPr/>
          </p:nvSpPr>
          <p:spPr>
            <a:xfrm>
              <a:off x="4045555" y="2086587"/>
              <a:ext cx="24684" cy="27132"/>
            </a:xfrm>
            <a:custGeom>
              <a:rect b="b" l="l" r="r" t="t"/>
              <a:pathLst>
                <a:path extrusionOk="0" h="787" w="716">
                  <a:moveTo>
                    <a:pt x="0" y="1"/>
                  </a:moveTo>
                  <a:lnTo>
                    <a:pt x="0" y="787"/>
                  </a:lnTo>
                  <a:lnTo>
                    <a:pt x="715" y="787"/>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1"/>
            <p:cNvSpPr/>
            <p:nvPr/>
          </p:nvSpPr>
          <p:spPr>
            <a:xfrm>
              <a:off x="4337937" y="2086587"/>
              <a:ext cx="24684" cy="27132"/>
            </a:xfrm>
            <a:custGeom>
              <a:rect b="b" l="l" r="r" t="t"/>
              <a:pathLst>
                <a:path extrusionOk="0" h="787" w="716">
                  <a:moveTo>
                    <a:pt x="1" y="1"/>
                  </a:moveTo>
                  <a:lnTo>
                    <a:pt x="1" y="787"/>
                  </a:lnTo>
                  <a:lnTo>
                    <a:pt x="715" y="787"/>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1"/>
            <p:cNvSpPr/>
            <p:nvPr/>
          </p:nvSpPr>
          <p:spPr>
            <a:xfrm>
              <a:off x="4045555" y="2374350"/>
              <a:ext cx="24684" cy="27132"/>
            </a:xfrm>
            <a:custGeom>
              <a:rect b="b" l="l" r="r" t="t"/>
              <a:pathLst>
                <a:path extrusionOk="0" h="787" w="716">
                  <a:moveTo>
                    <a:pt x="0" y="1"/>
                  </a:moveTo>
                  <a:lnTo>
                    <a:pt x="0" y="787"/>
                  </a:lnTo>
                  <a:lnTo>
                    <a:pt x="715" y="787"/>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1"/>
            <p:cNvSpPr/>
            <p:nvPr/>
          </p:nvSpPr>
          <p:spPr>
            <a:xfrm>
              <a:off x="4337937" y="2374350"/>
              <a:ext cx="24684" cy="27132"/>
            </a:xfrm>
            <a:custGeom>
              <a:rect b="b" l="l" r="r" t="t"/>
              <a:pathLst>
                <a:path extrusionOk="0" h="787" w="716">
                  <a:moveTo>
                    <a:pt x="1" y="1"/>
                  </a:moveTo>
                  <a:lnTo>
                    <a:pt x="1" y="787"/>
                  </a:lnTo>
                  <a:lnTo>
                    <a:pt x="715" y="787"/>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1"/>
            <p:cNvSpPr/>
            <p:nvPr/>
          </p:nvSpPr>
          <p:spPr>
            <a:xfrm>
              <a:off x="4057070" y="2081658"/>
              <a:ext cx="296416" cy="265871"/>
            </a:xfrm>
            <a:custGeom>
              <a:rect b="b" l="l" r="r" t="t"/>
              <a:pathLst>
                <a:path extrusionOk="0" h="7712" w="8598">
                  <a:moveTo>
                    <a:pt x="4299" y="1469"/>
                  </a:moveTo>
                  <a:lnTo>
                    <a:pt x="7381" y="6998"/>
                  </a:lnTo>
                  <a:lnTo>
                    <a:pt x="1218" y="6998"/>
                  </a:lnTo>
                  <a:lnTo>
                    <a:pt x="4299" y="1469"/>
                  </a:lnTo>
                  <a:close/>
                  <a:moveTo>
                    <a:pt x="4299" y="1"/>
                  </a:moveTo>
                  <a:lnTo>
                    <a:pt x="0" y="7712"/>
                  </a:lnTo>
                  <a:lnTo>
                    <a:pt x="8598" y="7712"/>
                  </a:lnTo>
                  <a:lnTo>
                    <a:pt x="4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1"/>
            <p:cNvSpPr/>
            <p:nvPr/>
          </p:nvSpPr>
          <p:spPr>
            <a:xfrm>
              <a:off x="4178111" y="2198149"/>
              <a:ext cx="56367" cy="99598"/>
            </a:xfrm>
            <a:custGeom>
              <a:rect b="b" l="l" r="r" t="t"/>
              <a:pathLst>
                <a:path extrusionOk="0" h="2889" w="1635">
                  <a:moveTo>
                    <a:pt x="457" y="0"/>
                  </a:moveTo>
                  <a:lnTo>
                    <a:pt x="0" y="1985"/>
                  </a:lnTo>
                  <a:lnTo>
                    <a:pt x="726" y="1841"/>
                  </a:lnTo>
                  <a:lnTo>
                    <a:pt x="726" y="1841"/>
                  </a:lnTo>
                  <a:lnTo>
                    <a:pt x="548" y="2750"/>
                  </a:lnTo>
                  <a:lnTo>
                    <a:pt x="1248" y="2888"/>
                  </a:lnTo>
                  <a:lnTo>
                    <a:pt x="1635" y="933"/>
                  </a:lnTo>
                  <a:lnTo>
                    <a:pt x="944" y="1070"/>
                  </a:lnTo>
                  <a:lnTo>
                    <a:pt x="1154" y="160"/>
                  </a:lnTo>
                  <a:lnTo>
                    <a:pt x="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 name="Google Shape;1052;p51"/>
          <p:cNvSpPr/>
          <p:nvPr/>
        </p:nvSpPr>
        <p:spPr>
          <a:xfrm>
            <a:off x="3991567" y="2677523"/>
            <a:ext cx="423215" cy="420940"/>
          </a:xfrm>
          <a:custGeom>
            <a:rect b="b" l="l" r="r" t="t"/>
            <a:pathLst>
              <a:path extrusionOk="0" h="12210" w="12276">
                <a:moveTo>
                  <a:pt x="10952" y="718"/>
                </a:moveTo>
                <a:cubicBezTo>
                  <a:pt x="11100" y="718"/>
                  <a:pt x="11234" y="770"/>
                  <a:pt x="11333" y="870"/>
                </a:cubicBezTo>
                <a:cubicBezTo>
                  <a:pt x="11471" y="1007"/>
                  <a:pt x="11518" y="1210"/>
                  <a:pt x="11463" y="1425"/>
                </a:cubicBezTo>
                <a:cubicBezTo>
                  <a:pt x="11130" y="2700"/>
                  <a:pt x="10379" y="5032"/>
                  <a:pt x="9091" y="6320"/>
                </a:cubicBezTo>
                <a:cubicBezTo>
                  <a:pt x="8132" y="7279"/>
                  <a:pt x="7051" y="7992"/>
                  <a:pt x="6046" y="8329"/>
                </a:cubicBezTo>
                <a:cubicBezTo>
                  <a:pt x="5652" y="8461"/>
                  <a:pt x="5288" y="8527"/>
                  <a:pt x="4971" y="8527"/>
                </a:cubicBezTo>
                <a:cubicBezTo>
                  <a:pt x="4718" y="8527"/>
                  <a:pt x="4494" y="8485"/>
                  <a:pt x="4308" y="8401"/>
                </a:cubicBezTo>
                <a:lnTo>
                  <a:pt x="6019" y="6689"/>
                </a:lnTo>
                <a:lnTo>
                  <a:pt x="6685" y="7355"/>
                </a:lnTo>
                <a:lnTo>
                  <a:pt x="7924" y="6117"/>
                </a:lnTo>
                <a:lnTo>
                  <a:pt x="7418" y="5610"/>
                </a:lnTo>
                <a:lnTo>
                  <a:pt x="6685" y="6342"/>
                </a:lnTo>
                <a:lnTo>
                  <a:pt x="5869" y="5526"/>
                </a:lnTo>
                <a:lnTo>
                  <a:pt x="6601" y="4794"/>
                </a:lnTo>
                <a:lnTo>
                  <a:pt x="6094" y="4287"/>
                </a:lnTo>
                <a:lnTo>
                  <a:pt x="4856" y="5526"/>
                </a:lnTo>
                <a:lnTo>
                  <a:pt x="5514" y="6183"/>
                </a:lnTo>
                <a:lnTo>
                  <a:pt x="3802" y="7894"/>
                </a:lnTo>
                <a:cubicBezTo>
                  <a:pt x="3613" y="7476"/>
                  <a:pt x="3635" y="6867"/>
                  <a:pt x="3873" y="6156"/>
                </a:cubicBezTo>
                <a:cubicBezTo>
                  <a:pt x="4210" y="5152"/>
                  <a:pt x="4924" y="4070"/>
                  <a:pt x="5883" y="3112"/>
                </a:cubicBezTo>
                <a:cubicBezTo>
                  <a:pt x="7171" y="1823"/>
                  <a:pt x="9502" y="1073"/>
                  <a:pt x="10779" y="740"/>
                </a:cubicBezTo>
                <a:cubicBezTo>
                  <a:pt x="10838" y="725"/>
                  <a:pt x="10897" y="718"/>
                  <a:pt x="10952" y="718"/>
                </a:cubicBezTo>
                <a:close/>
                <a:moveTo>
                  <a:pt x="2420" y="7623"/>
                </a:moveTo>
                <a:lnTo>
                  <a:pt x="4588" y="9790"/>
                </a:lnTo>
                <a:lnTo>
                  <a:pt x="3182" y="11198"/>
                </a:lnTo>
                <a:lnTo>
                  <a:pt x="1014" y="9030"/>
                </a:lnTo>
                <a:lnTo>
                  <a:pt x="2420" y="7623"/>
                </a:lnTo>
                <a:close/>
                <a:moveTo>
                  <a:pt x="10951" y="1"/>
                </a:moveTo>
                <a:cubicBezTo>
                  <a:pt x="10835" y="1"/>
                  <a:pt x="10716" y="16"/>
                  <a:pt x="10598" y="47"/>
                </a:cubicBezTo>
                <a:cubicBezTo>
                  <a:pt x="8954" y="476"/>
                  <a:pt x="6714" y="1268"/>
                  <a:pt x="5376" y="2605"/>
                </a:cubicBezTo>
                <a:cubicBezTo>
                  <a:pt x="4341" y="3641"/>
                  <a:pt x="3566" y="4821"/>
                  <a:pt x="3194" y="5928"/>
                </a:cubicBezTo>
                <a:cubicBezTo>
                  <a:pt x="3048" y="6366"/>
                  <a:pt x="2970" y="6776"/>
                  <a:pt x="2959" y="7147"/>
                </a:cubicBezTo>
                <a:lnTo>
                  <a:pt x="2421" y="6610"/>
                </a:lnTo>
                <a:lnTo>
                  <a:pt x="1" y="9030"/>
                </a:lnTo>
                <a:lnTo>
                  <a:pt x="3182" y="12210"/>
                </a:lnTo>
                <a:lnTo>
                  <a:pt x="5601" y="9790"/>
                </a:lnTo>
                <a:lnTo>
                  <a:pt x="5056" y="9245"/>
                </a:lnTo>
                <a:cubicBezTo>
                  <a:pt x="5428" y="9233"/>
                  <a:pt x="5838" y="9155"/>
                  <a:pt x="6274" y="9008"/>
                </a:cubicBezTo>
                <a:cubicBezTo>
                  <a:pt x="7382" y="8637"/>
                  <a:pt x="8562" y="7862"/>
                  <a:pt x="9598" y="6827"/>
                </a:cubicBezTo>
                <a:cubicBezTo>
                  <a:pt x="10935" y="5489"/>
                  <a:pt x="11727" y="3249"/>
                  <a:pt x="12155" y="1605"/>
                </a:cubicBezTo>
                <a:cubicBezTo>
                  <a:pt x="12276" y="1145"/>
                  <a:pt x="12157" y="681"/>
                  <a:pt x="11840" y="363"/>
                </a:cubicBezTo>
                <a:cubicBezTo>
                  <a:pt x="11604" y="127"/>
                  <a:pt x="11287" y="1"/>
                  <a:pt x="109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 name="Google Shape;1053;p51"/>
          <p:cNvGrpSpPr/>
          <p:nvPr/>
        </p:nvGrpSpPr>
        <p:grpSpPr>
          <a:xfrm>
            <a:off x="4006702" y="3321775"/>
            <a:ext cx="392946" cy="420974"/>
            <a:chOff x="4005495" y="3324102"/>
            <a:chExt cx="392946" cy="420974"/>
          </a:xfrm>
        </p:grpSpPr>
        <p:sp>
          <p:nvSpPr>
            <p:cNvPr id="1054" name="Google Shape;1054;p51"/>
            <p:cNvSpPr/>
            <p:nvPr/>
          </p:nvSpPr>
          <p:spPr>
            <a:xfrm>
              <a:off x="4005495" y="3324102"/>
              <a:ext cx="392946" cy="420974"/>
            </a:xfrm>
            <a:custGeom>
              <a:rect b="b" l="l" r="r" t="t"/>
              <a:pathLst>
                <a:path extrusionOk="0" h="12211" w="11398">
                  <a:moveTo>
                    <a:pt x="6121" y="717"/>
                  </a:moveTo>
                  <a:lnTo>
                    <a:pt x="6121" y="1859"/>
                  </a:lnTo>
                  <a:lnTo>
                    <a:pt x="5295" y="1859"/>
                  </a:lnTo>
                  <a:lnTo>
                    <a:pt x="5295" y="717"/>
                  </a:lnTo>
                  <a:close/>
                  <a:moveTo>
                    <a:pt x="6837" y="1380"/>
                  </a:moveTo>
                  <a:cubicBezTo>
                    <a:pt x="7423" y="1538"/>
                    <a:pt x="7856" y="2074"/>
                    <a:pt x="7856" y="2709"/>
                  </a:cubicBezTo>
                  <a:lnTo>
                    <a:pt x="7856" y="3308"/>
                  </a:lnTo>
                  <a:lnTo>
                    <a:pt x="3559" y="3308"/>
                  </a:lnTo>
                  <a:lnTo>
                    <a:pt x="3559" y="2709"/>
                  </a:lnTo>
                  <a:cubicBezTo>
                    <a:pt x="3559" y="2074"/>
                    <a:pt x="3993" y="1538"/>
                    <a:pt x="4579" y="1380"/>
                  </a:cubicBezTo>
                  <a:lnTo>
                    <a:pt x="4579" y="2575"/>
                  </a:lnTo>
                  <a:lnTo>
                    <a:pt x="6837" y="2575"/>
                  </a:lnTo>
                  <a:lnTo>
                    <a:pt x="6837" y="1380"/>
                  </a:lnTo>
                  <a:close/>
                  <a:moveTo>
                    <a:pt x="7856" y="4023"/>
                  </a:moveTo>
                  <a:lnTo>
                    <a:pt x="7856" y="4745"/>
                  </a:lnTo>
                  <a:lnTo>
                    <a:pt x="8310" y="4747"/>
                  </a:lnTo>
                  <a:cubicBezTo>
                    <a:pt x="8498" y="4747"/>
                    <a:pt x="8650" y="4900"/>
                    <a:pt x="8650" y="5088"/>
                  </a:cubicBezTo>
                  <a:cubicBezTo>
                    <a:pt x="8650" y="5276"/>
                    <a:pt x="8498" y="5428"/>
                    <a:pt x="8310" y="5428"/>
                  </a:cubicBezTo>
                  <a:lnTo>
                    <a:pt x="7856" y="5428"/>
                  </a:lnTo>
                  <a:lnTo>
                    <a:pt x="7856" y="5820"/>
                  </a:lnTo>
                  <a:cubicBezTo>
                    <a:pt x="7856" y="7004"/>
                    <a:pt x="6892" y="7968"/>
                    <a:pt x="5708" y="7968"/>
                  </a:cubicBezTo>
                  <a:cubicBezTo>
                    <a:pt x="4523" y="7968"/>
                    <a:pt x="3559" y="7004"/>
                    <a:pt x="3559" y="5820"/>
                  </a:cubicBezTo>
                  <a:lnTo>
                    <a:pt x="3559" y="5428"/>
                  </a:lnTo>
                  <a:lnTo>
                    <a:pt x="3105" y="5428"/>
                  </a:lnTo>
                  <a:cubicBezTo>
                    <a:pt x="2917" y="5428"/>
                    <a:pt x="2764" y="5276"/>
                    <a:pt x="2764" y="5088"/>
                  </a:cubicBezTo>
                  <a:cubicBezTo>
                    <a:pt x="2764" y="4900"/>
                    <a:pt x="2917" y="4747"/>
                    <a:pt x="3106" y="4747"/>
                  </a:cubicBezTo>
                  <a:lnTo>
                    <a:pt x="3559" y="4745"/>
                  </a:lnTo>
                  <a:lnTo>
                    <a:pt x="3559" y="4023"/>
                  </a:lnTo>
                  <a:close/>
                  <a:moveTo>
                    <a:pt x="6523" y="8566"/>
                  </a:moveTo>
                  <a:lnTo>
                    <a:pt x="6523" y="8920"/>
                  </a:lnTo>
                  <a:cubicBezTo>
                    <a:pt x="6523" y="9369"/>
                    <a:pt x="6157" y="9735"/>
                    <a:pt x="5708" y="9735"/>
                  </a:cubicBezTo>
                  <a:cubicBezTo>
                    <a:pt x="5259" y="9735"/>
                    <a:pt x="4893" y="9369"/>
                    <a:pt x="4893" y="8920"/>
                  </a:cubicBezTo>
                  <a:lnTo>
                    <a:pt x="4893" y="8566"/>
                  </a:lnTo>
                  <a:cubicBezTo>
                    <a:pt x="5151" y="8643"/>
                    <a:pt x="5425" y="8684"/>
                    <a:pt x="5708" y="8684"/>
                  </a:cubicBezTo>
                  <a:cubicBezTo>
                    <a:pt x="5990" y="8684"/>
                    <a:pt x="6264" y="8643"/>
                    <a:pt x="6523" y="8566"/>
                  </a:cubicBezTo>
                  <a:close/>
                  <a:moveTo>
                    <a:pt x="1526" y="10156"/>
                  </a:moveTo>
                  <a:lnTo>
                    <a:pt x="1526" y="11494"/>
                  </a:lnTo>
                  <a:lnTo>
                    <a:pt x="716" y="11494"/>
                  </a:lnTo>
                  <a:lnTo>
                    <a:pt x="716" y="10841"/>
                  </a:lnTo>
                  <a:cubicBezTo>
                    <a:pt x="716" y="10553"/>
                    <a:pt x="912" y="10304"/>
                    <a:pt x="1192" y="10236"/>
                  </a:cubicBezTo>
                  <a:lnTo>
                    <a:pt x="1526" y="10156"/>
                  </a:lnTo>
                  <a:close/>
                  <a:moveTo>
                    <a:pt x="3101" y="9777"/>
                  </a:moveTo>
                  <a:lnTo>
                    <a:pt x="3101" y="11494"/>
                  </a:lnTo>
                  <a:lnTo>
                    <a:pt x="2242" y="11494"/>
                  </a:lnTo>
                  <a:lnTo>
                    <a:pt x="2242" y="9984"/>
                  </a:lnTo>
                  <a:lnTo>
                    <a:pt x="3101" y="9777"/>
                  </a:lnTo>
                  <a:close/>
                  <a:moveTo>
                    <a:pt x="4288" y="9492"/>
                  </a:moveTo>
                  <a:cubicBezTo>
                    <a:pt x="4515" y="10054"/>
                    <a:pt x="5066" y="10451"/>
                    <a:pt x="5708" y="10451"/>
                  </a:cubicBezTo>
                  <a:cubicBezTo>
                    <a:pt x="6346" y="10451"/>
                    <a:pt x="6895" y="10058"/>
                    <a:pt x="7124" y="9501"/>
                  </a:cubicBezTo>
                  <a:lnTo>
                    <a:pt x="7598" y="9615"/>
                  </a:lnTo>
                  <a:lnTo>
                    <a:pt x="7598" y="11494"/>
                  </a:lnTo>
                  <a:lnTo>
                    <a:pt x="3817" y="11494"/>
                  </a:lnTo>
                  <a:lnTo>
                    <a:pt x="3817" y="9606"/>
                  </a:lnTo>
                  <a:lnTo>
                    <a:pt x="4288" y="9492"/>
                  </a:lnTo>
                  <a:close/>
                  <a:moveTo>
                    <a:pt x="8314" y="9785"/>
                  </a:moveTo>
                  <a:lnTo>
                    <a:pt x="9173" y="9991"/>
                  </a:lnTo>
                  <a:lnTo>
                    <a:pt x="9173" y="11494"/>
                  </a:lnTo>
                  <a:lnTo>
                    <a:pt x="8314" y="11494"/>
                  </a:lnTo>
                  <a:lnTo>
                    <a:pt x="8314" y="9785"/>
                  </a:lnTo>
                  <a:close/>
                  <a:moveTo>
                    <a:pt x="9890" y="10162"/>
                  </a:moveTo>
                  <a:lnTo>
                    <a:pt x="10205" y="10237"/>
                  </a:lnTo>
                  <a:cubicBezTo>
                    <a:pt x="10485" y="10304"/>
                    <a:pt x="10682" y="10553"/>
                    <a:pt x="10682" y="10842"/>
                  </a:cubicBezTo>
                  <a:lnTo>
                    <a:pt x="10682" y="11494"/>
                  </a:lnTo>
                  <a:lnTo>
                    <a:pt x="9890" y="11494"/>
                  </a:lnTo>
                  <a:lnTo>
                    <a:pt x="9890" y="10162"/>
                  </a:lnTo>
                  <a:close/>
                  <a:moveTo>
                    <a:pt x="4579" y="1"/>
                  </a:moveTo>
                  <a:lnTo>
                    <a:pt x="4579" y="647"/>
                  </a:lnTo>
                  <a:cubicBezTo>
                    <a:pt x="3595" y="818"/>
                    <a:pt x="2844" y="1678"/>
                    <a:pt x="2844" y="2709"/>
                  </a:cubicBezTo>
                  <a:lnTo>
                    <a:pt x="2844" y="4063"/>
                  </a:lnTo>
                  <a:cubicBezTo>
                    <a:pt x="2387" y="4181"/>
                    <a:pt x="2049" y="4595"/>
                    <a:pt x="2049" y="5088"/>
                  </a:cubicBezTo>
                  <a:cubicBezTo>
                    <a:pt x="2049" y="5585"/>
                    <a:pt x="2395" y="6004"/>
                    <a:pt x="2860" y="6115"/>
                  </a:cubicBezTo>
                  <a:cubicBezTo>
                    <a:pt x="2951" y="7008"/>
                    <a:pt x="3456" y="7781"/>
                    <a:pt x="4178" y="8240"/>
                  </a:cubicBezTo>
                  <a:lnTo>
                    <a:pt x="4178" y="8783"/>
                  </a:lnTo>
                  <a:lnTo>
                    <a:pt x="1026" y="9541"/>
                  </a:lnTo>
                  <a:cubicBezTo>
                    <a:pt x="423" y="9686"/>
                    <a:pt x="0" y="10220"/>
                    <a:pt x="0" y="10841"/>
                  </a:cubicBezTo>
                  <a:lnTo>
                    <a:pt x="0" y="12210"/>
                  </a:lnTo>
                  <a:lnTo>
                    <a:pt x="11398" y="12210"/>
                  </a:lnTo>
                  <a:lnTo>
                    <a:pt x="11398" y="10842"/>
                  </a:lnTo>
                  <a:cubicBezTo>
                    <a:pt x="11398" y="10221"/>
                    <a:pt x="10976" y="9686"/>
                    <a:pt x="10371" y="9541"/>
                  </a:cubicBezTo>
                  <a:lnTo>
                    <a:pt x="7239" y="8793"/>
                  </a:lnTo>
                  <a:lnTo>
                    <a:pt x="7239" y="8240"/>
                  </a:lnTo>
                  <a:cubicBezTo>
                    <a:pt x="7961" y="7781"/>
                    <a:pt x="8464" y="7008"/>
                    <a:pt x="8557" y="6115"/>
                  </a:cubicBezTo>
                  <a:cubicBezTo>
                    <a:pt x="9021" y="6004"/>
                    <a:pt x="9367" y="5585"/>
                    <a:pt x="9367" y="5088"/>
                  </a:cubicBezTo>
                  <a:cubicBezTo>
                    <a:pt x="9367" y="4595"/>
                    <a:pt x="9028" y="4180"/>
                    <a:pt x="8571" y="4063"/>
                  </a:cubicBezTo>
                  <a:lnTo>
                    <a:pt x="8571" y="2709"/>
                  </a:lnTo>
                  <a:cubicBezTo>
                    <a:pt x="8571" y="1678"/>
                    <a:pt x="7821" y="818"/>
                    <a:pt x="6837" y="647"/>
                  </a:cubicBezTo>
                  <a:lnTo>
                    <a:pt x="68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1"/>
            <p:cNvSpPr/>
            <p:nvPr/>
          </p:nvSpPr>
          <p:spPr>
            <a:xfrm>
              <a:off x="4167321" y="3537606"/>
              <a:ext cx="69881" cy="34958"/>
            </a:xfrm>
            <a:custGeom>
              <a:rect b="b" l="l" r="r" t="t"/>
              <a:pathLst>
                <a:path extrusionOk="0" h="1014" w="2027">
                  <a:moveTo>
                    <a:pt x="1" y="0"/>
                  </a:moveTo>
                  <a:cubicBezTo>
                    <a:pt x="1" y="559"/>
                    <a:pt x="455" y="1013"/>
                    <a:pt x="1014" y="1013"/>
                  </a:cubicBezTo>
                  <a:cubicBezTo>
                    <a:pt x="1573" y="1013"/>
                    <a:pt x="2027" y="559"/>
                    <a:pt x="2027" y="0"/>
                  </a:cubicBezTo>
                  <a:lnTo>
                    <a:pt x="1311" y="0"/>
                  </a:lnTo>
                  <a:cubicBezTo>
                    <a:pt x="1311" y="165"/>
                    <a:pt x="1178" y="298"/>
                    <a:pt x="1014" y="298"/>
                  </a:cubicBezTo>
                  <a:cubicBezTo>
                    <a:pt x="849" y="298"/>
                    <a:pt x="716" y="165"/>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1"/>
            <p:cNvSpPr/>
            <p:nvPr/>
          </p:nvSpPr>
          <p:spPr>
            <a:xfrm>
              <a:off x="4158805" y="3486169"/>
              <a:ext cx="24719" cy="23926"/>
            </a:xfrm>
            <a:custGeom>
              <a:rect b="b" l="l" r="r" t="t"/>
              <a:pathLst>
                <a:path extrusionOk="0" h="694" w="717">
                  <a:moveTo>
                    <a:pt x="0" y="1"/>
                  </a:moveTo>
                  <a:lnTo>
                    <a:pt x="0" y="693"/>
                  </a:lnTo>
                  <a:lnTo>
                    <a:pt x="716" y="693"/>
                  </a:lnTo>
                  <a:lnTo>
                    <a:pt x="7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1"/>
            <p:cNvSpPr/>
            <p:nvPr/>
          </p:nvSpPr>
          <p:spPr>
            <a:xfrm>
              <a:off x="4220412" y="3486169"/>
              <a:ext cx="24753" cy="23926"/>
            </a:xfrm>
            <a:custGeom>
              <a:rect b="b" l="l" r="r" t="t"/>
              <a:pathLst>
                <a:path extrusionOk="0" h="694" w="718">
                  <a:moveTo>
                    <a:pt x="1" y="1"/>
                  </a:moveTo>
                  <a:lnTo>
                    <a:pt x="1" y="693"/>
                  </a:lnTo>
                  <a:lnTo>
                    <a:pt x="717" y="693"/>
                  </a:lnTo>
                  <a:lnTo>
                    <a:pt x="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1"/>
            <p:cNvSpPr/>
            <p:nvPr/>
          </p:nvSpPr>
          <p:spPr>
            <a:xfrm>
              <a:off x="4006702" y="3527953"/>
              <a:ext cx="57091" cy="102253"/>
            </a:xfrm>
            <a:custGeom>
              <a:rect b="b" l="l" r="r" t="t"/>
              <a:pathLst>
                <a:path extrusionOk="0" h="2966" w="1656">
                  <a:moveTo>
                    <a:pt x="467" y="1"/>
                  </a:moveTo>
                  <a:lnTo>
                    <a:pt x="0" y="2027"/>
                  </a:lnTo>
                  <a:lnTo>
                    <a:pt x="747" y="1879"/>
                  </a:lnTo>
                  <a:lnTo>
                    <a:pt x="560" y="2827"/>
                  </a:lnTo>
                  <a:lnTo>
                    <a:pt x="1262" y="2965"/>
                  </a:lnTo>
                  <a:lnTo>
                    <a:pt x="1655" y="969"/>
                  </a:lnTo>
                  <a:lnTo>
                    <a:pt x="946" y="1110"/>
                  </a:lnTo>
                  <a:lnTo>
                    <a:pt x="1164" y="161"/>
                  </a:lnTo>
                  <a:lnTo>
                    <a:pt x="4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1"/>
            <p:cNvSpPr/>
            <p:nvPr/>
          </p:nvSpPr>
          <p:spPr>
            <a:xfrm>
              <a:off x="4329319" y="3349234"/>
              <a:ext cx="57091" cy="102218"/>
            </a:xfrm>
            <a:custGeom>
              <a:rect b="b" l="l" r="r" t="t"/>
              <a:pathLst>
                <a:path extrusionOk="0" h="2965" w="1656">
                  <a:moveTo>
                    <a:pt x="467" y="0"/>
                  </a:moveTo>
                  <a:lnTo>
                    <a:pt x="0" y="2025"/>
                  </a:lnTo>
                  <a:lnTo>
                    <a:pt x="746" y="1878"/>
                  </a:lnTo>
                  <a:lnTo>
                    <a:pt x="560" y="2826"/>
                  </a:lnTo>
                  <a:lnTo>
                    <a:pt x="1262" y="2965"/>
                  </a:lnTo>
                  <a:lnTo>
                    <a:pt x="1656" y="968"/>
                  </a:lnTo>
                  <a:lnTo>
                    <a:pt x="947" y="1109"/>
                  </a:lnTo>
                  <a:lnTo>
                    <a:pt x="1164" y="161"/>
                  </a:lnTo>
                  <a:lnTo>
                    <a:pt x="4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1"/>
            <p:cNvSpPr/>
            <p:nvPr/>
          </p:nvSpPr>
          <p:spPr>
            <a:xfrm>
              <a:off x="4358347" y="3560187"/>
              <a:ext cx="24719" cy="26925"/>
            </a:xfrm>
            <a:custGeom>
              <a:rect b="b" l="l" r="r" t="t"/>
              <a:pathLst>
                <a:path extrusionOk="0" h="781" w="717">
                  <a:moveTo>
                    <a:pt x="1" y="1"/>
                  </a:moveTo>
                  <a:lnTo>
                    <a:pt x="1" y="781"/>
                  </a:lnTo>
                  <a:lnTo>
                    <a:pt x="717" y="781"/>
                  </a:lnTo>
                  <a:lnTo>
                    <a:pt x="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1"/>
            <p:cNvSpPr/>
            <p:nvPr/>
          </p:nvSpPr>
          <p:spPr>
            <a:xfrm>
              <a:off x="4010666" y="3366679"/>
              <a:ext cx="24719" cy="26925"/>
            </a:xfrm>
            <a:custGeom>
              <a:rect b="b" l="l" r="r" t="t"/>
              <a:pathLst>
                <a:path extrusionOk="0" h="781" w="717">
                  <a:moveTo>
                    <a:pt x="0" y="1"/>
                  </a:moveTo>
                  <a:lnTo>
                    <a:pt x="0" y="781"/>
                  </a:lnTo>
                  <a:lnTo>
                    <a:pt x="716" y="781"/>
                  </a:lnTo>
                  <a:lnTo>
                    <a:pt x="7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 name="Google Shape;1062;p51"/>
          <p:cNvGrpSpPr/>
          <p:nvPr/>
        </p:nvGrpSpPr>
        <p:grpSpPr>
          <a:xfrm>
            <a:off x="3993446" y="3989763"/>
            <a:ext cx="419457" cy="420940"/>
            <a:chOff x="3992257" y="3995985"/>
            <a:chExt cx="419457" cy="420940"/>
          </a:xfrm>
        </p:grpSpPr>
        <p:sp>
          <p:nvSpPr>
            <p:cNvPr id="1063" name="Google Shape;1063;p51"/>
            <p:cNvSpPr/>
            <p:nvPr/>
          </p:nvSpPr>
          <p:spPr>
            <a:xfrm>
              <a:off x="3992257" y="3995985"/>
              <a:ext cx="419457" cy="420940"/>
            </a:xfrm>
            <a:custGeom>
              <a:rect b="b" l="l" r="r" t="t"/>
              <a:pathLst>
                <a:path extrusionOk="0" h="12210" w="12167">
                  <a:moveTo>
                    <a:pt x="11452" y="716"/>
                  </a:moveTo>
                  <a:lnTo>
                    <a:pt x="11452" y="11496"/>
                  </a:lnTo>
                  <a:lnTo>
                    <a:pt x="714" y="11496"/>
                  </a:lnTo>
                  <a:lnTo>
                    <a:pt x="714" y="716"/>
                  </a:lnTo>
                  <a:close/>
                  <a:moveTo>
                    <a:pt x="0" y="1"/>
                  </a:moveTo>
                  <a:lnTo>
                    <a:pt x="0" y="12210"/>
                  </a:lnTo>
                  <a:lnTo>
                    <a:pt x="12166" y="12210"/>
                  </a:lnTo>
                  <a:lnTo>
                    <a:pt x="12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1"/>
            <p:cNvSpPr/>
            <p:nvPr/>
          </p:nvSpPr>
          <p:spPr>
            <a:xfrm>
              <a:off x="4047244" y="4053697"/>
              <a:ext cx="308655" cy="308655"/>
            </a:xfrm>
            <a:custGeom>
              <a:rect b="b" l="l" r="r" t="t"/>
              <a:pathLst>
                <a:path extrusionOk="0" h="8953" w="8953">
                  <a:moveTo>
                    <a:pt x="4834" y="732"/>
                  </a:moveTo>
                  <a:cubicBezTo>
                    <a:pt x="6741" y="912"/>
                    <a:pt x="8238" y="2523"/>
                    <a:pt x="8238" y="4477"/>
                  </a:cubicBezTo>
                  <a:cubicBezTo>
                    <a:pt x="8238" y="6430"/>
                    <a:pt x="6741" y="8041"/>
                    <a:pt x="4834" y="8221"/>
                  </a:cubicBezTo>
                  <a:lnTo>
                    <a:pt x="4834" y="7530"/>
                  </a:lnTo>
                  <a:lnTo>
                    <a:pt x="4119" y="7530"/>
                  </a:lnTo>
                  <a:lnTo>
                    <a:pt x="4119" y="8221"/>
                  </a:lnTo>
                  <a:cubicBezTo>
                    <a:pt x="2212" y="8041"/>
                    <a:pt x="715" y="6430"/>
                    <a:pt x="715" y="4477"/>
                  </a:cubicBezTo>
                  <a:cubicBezTo>
                    <a:pt x="715" y="2523"/>
                    <a:pt x="2212" y="913"/>
                    <a:pt x="4119" y="732"/>
                  </a:cubicBezTo>
                  <a:lnTo>
                    <a:pt x="4119" y="1424"/>
                  </a:lnTo>
                  <a:lnTo>
                    <a:pt x="4834" y="1424"/>
                  </a:lnTo>
                  <a:lnTo>
                    <a:pt x="4834" y="732"/>
                  </a:lnTo>
                  <a:close/>
                  <a:moveTo>
                    <a:pt x="4476" y="0"/>
                  </a:moveTo>
                  <a:cubicBezTo>
                    <a:pt x="2008" y="0"/>
                    <a:pt x="1" y="2008"/>
                    <a:pt x="1" y="4477"/>
                  </a:cubicBezTo>
                  <a:cubicBezTo>
                    <a:pt x="1" y="6945"/>
                    <a:pt x="2008" y="8953"/>
                    <a:pt x="4476" y="8953"/>
                  </a:cubicBezTo>
                  <a:cubicBezTo>
                    <a:pt x="6944" y="8953"/>
                    <a:pt x="8953" y="6945"/>
                    <a:pt x="8953" y="4477"/>
                  </a:cubicBezTo>
                  <a:cubicBezTo>
                    <a:pt x="8953" y="2008"/>
                    <a:pt x="6944" y="0"/>
                    <a:pt x="44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1"/>
            <p:cNvSpPr/>
            <p:nvPr/>
          </p:nvSpPr>
          <p:spPr>
            <a:xfrm>
              <a:off x="4098784" y="4170256"/>
              <a:ext cx="75569" cy="75569"/>
            </a:xfrm>
            <a:custGeom>
              <a:rect b="b" l="l" r="r" t="t"/>
              <a:pathLst>
                <a:path extrusionOk="0" h="2192" w="2192">
                  <a:moveTo>
                    <a:pt x="1096" y="715"/>
                  </a:moveTo>
                  <a:cubicBezTo>
                    <a:pt x="1306" y="715"/>
                    <a:pt x="1477" y="885"/>
                    <a:pt x="1477" y="1096"/>
                  </a:cubicBezTo>
                  <a:cubicBezTo>
                    <a:pt x="1477" y="1306"/>
                    <a:pt x="1306" y="1476"/>
                    <a:pt x="1096" y="1476"/>
                  </a:cubicBezTo>
                  <a:cubicBezTo>
                    <a:pt x="886" y="1476"/>
                    <a:pt x="716" y="1306"/>
                    <a:pt x="716" y="1096"/>
                  </a:cubicBezTo>
                  <a:cubicBezTo>
                    <a:pt x="716" y="885"/>
                    <a:pt x="886" y="715"/>
                    <a:pt x="1096" y="715"/>
                  </a:cubicBezTo>
                  <a:close/>
                  <a:moveTo>
                    <a:pt x="1096" y="1"/>
                  </a:moveTo>
                  <a:cubicBezTo>
                    <a:pt x="493" y="1"/>
                    <a:pt x="1" y="492"/>
                    <a:pt x="1" y="1096"/>
                  </a:cubicBezTo>
                  <a:cubicBezTo>
                    <a:pt x="1" y="1699"/>
                    <a:pt x="493" y="2191"/>
                    <a:pt x="1096" y="2191"/>
                  </a:cubicBezTo>
                  <a:cubicBezTo>
                    <a:pt x="1700" y="2191"/>
                    <a:pt x="2191" y="1699"/>
                    <a:pt x="2191" y="1096"/>
                  </a:cubicBezTo>
                  <a:cubicBezTo>
                    <a:pt x="2191" y="492"/>
                    <a:pt x="1700"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1"/>
            <p:cNvSpPr/>
            <p:nvPr/>
          </p:nvSpPr>
          <p:spPr>
            <a:xfrm>
              <a:off x="4228789" y="4170256"/>
              <a:ext cx="75535" cy="75569"/>
            </a:xfrm>
            <a:custGeom>
              <a:rect b="b" l="l" r="r" t="t"/>
              <a:pathLst>
                <a:path extrusionOk="0" h="2192" w="2191">
                  <a:moveTo>
                    <a:pt x="1096" y="715"/>
                  </a:moveTo>
                  <a:cubicBezTo>
                    <a:pt x="1305" y="715"/>
                    <a:pt x="1477" y="885"/>
                    <a:pt x="1477" y="1096"/>
                  </a:cubicBezTo>
                  <a:cubicBezTo>
                    <a:pt x="1477" y="1306"/>
                    <a:pt x="1305" y="1476"/>
                    <a:pt x="1096" y="1476"/>
                  </a:cubicBezTo>
                  <a:cubicBezTo>
                    <a:pt x="885" y="1476"/>
                    <a:pt x="714" y="1306"/>
                    <a:pt x="714" y="1096"/>
                  </a:cubicBezTo>
                  <a:cubicBezTo>
                    <a:pt x="714" y="885"/>
                    <a:pt x="885" y="715"/>
                    <a:pt x="1096" y="715"/>
                  </a:cubicBezTo>
                  <a:close/>
                  <a:moveTo>
                    <a:pt x="1096" y="1"/>
                  </a:moveTo>
                  <a:cubicBezTo>
                    <a:pt x="491" y="1"/>
                    <a:pt x="0" y="492"/>
                    <a:pt x="0" y="1096"/>
                  </a:cubicBezTo>
                  <a:cubicBezTo>
                    <a:pt x="0" y="1699"/>
                    <a:pt x="491" y="2191"/>
                    <a:pt x="1096" y="2191"/>
                  </a:cubicBezTo>
                  <a:cubicBezTo>
                    <a:pt x="1700" y="2191"/>
                    <a:pt x="2191" y="1699"/>
                    <a:pt x="2191" y="1096"/>
                  </a:cubicBezTo>
                  <a:cubicBezTo>
                    <a:pt x="2191" y="492"/>
                    <a:pt x="1699"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 name="Google Shape;1067;p51"/>
          <p:cNvSpPr/>
          <p:nvPr/>
        </p:nvSpPr>
        <p:spPr>
          <a:xfrm>
            <a:off x="4718748" y="1344461"/>
            <a:ext cx="424835" cy="420836"/>
          </a:xfrm>
          <a:custGeom>
            <a:rect b="b" l="l" r="r" t="t"/>
            <a:pathLst>
              <a:path extrusionOk="0" h="12207" w="12323">
                <a:moveTo>
                  <a:pt x="8347" y="718"/>
                </a:moveTo>
                <a:cubicBezTo>
                  <a:pt x="9174" y="718"/>
                  <a:pt x="10002" y="1028"/>
                  <a:pt x="10632" y="1649"/>
                </a:cubicBezTo>
                <a:cubicBezTo>
                  <a:pt x="11255" y="2264"/>
                  <a:pt x="11600" y="3083"/>
                  <a:pt x="11603" y="3957"/>
                </a:cubicBezTo>
                <a:cubicBezTo>
                  <a:pt x="11605" y="4831"/>
                  <a:pt x="11267" y="5653"/>
                  <a:pt x="10649" y="6271"/>
                </a:cubicBezTo>
                <a:cubicBezTo>
                  <a:pt x="10148" y="6771"/>
                  <a:pt x="9515" y="7090"/>
                  <a:pt x="8817" y="7190"/>
                </a:cubicBezTo>
                <a:cubicBezTo>
                  <a:pt x="7800" y="7338"/>
                  <a:pt x="6883" y="7796"/>
                  <a:pt x="6166" y="8512"/>
                </a:cubicBezTo>
                <a:lnTo>
                  <a:pt x="5594" y="9085"/>
                </a:lnTo>
                <a:lnTo>
                  <a:pt x="4665" y="8156"/>
                </a:lnTo>
                <a:lnTo>
                  <a:pt x="6462" y="6359"/>
                </a:lnTo>
                <a:lnTo>
                  <a:pt x="7066" y="6962"/>
                </a:lnTo>
                <a:lnTo>
                  <a:pt x="8316" y="5712"/>
                </a:lnTo>
                <a:lnTo>
                  <a:pt x="7810" y="5205"/>
                </a:lnTo>
                <a:lnTo>
                  <a:pt x="7066" y="5950"/>
                </a:lnTo>
                <a:lnTo>
                  <a:pt x="6364" y="5250"/>
                </a:lnTo>
                <a:lnTo>
                  <a:pt x="7109" y="4505"/>
                </a:lnTo>
                <a:lnTo>
                  <a:pt x="6603" y="3999"/>
                </a:lnTo>
                <a:lnTo>
                  <a:pt x="5352" y="5250"/>
                </a:lnTo>
                <a:lnTo>
                  <a:pt x="5956" y="5853"/>
                </a:lnTo>
                <a:lnTo>
                  <a:pt x="4159" y="7650"/>
                </a:lnTo>
                <a:lnTo>
                  <a:pt x="3230" y="6721"/>
                </a:lnTo>
                <a:lnTo>
                  <a:pt x="3816" y="6135"/>
                </a:lnTo>
                <a:cubicBezTo>
                  <a:pt x="4523" y="5428"/>
                  <a:pt x="4975" y="4515"/>
                  <a:pt x="5125" y="3495"/>
                </a:cubicBezTo>
                <a:cubicBezTo>
                  <a:pt x="5228" y="2788"/>
                  <a:pt x="5553" y="2149"/>
                  <a:pt x="6064" y="1646"/>
                </a:cubicBezTo>
                <a:cubicBezTo>
                  <a:pt x="6694" y="1027"/>
                  <a:pt x="7520" y="718"/>
                  <a:pt x="8347" y="718"/>
                </a:cubicBezTo>
                <a:close/>
                <a:moveTo>
                  <a:pt x="2006" y="6679"/>
                </a:moveTo>
                <a:cubicBezTo>
                  <a:pt x="2111" y="6679"/>
                  <a:pt x="2214" y="6718"/>
                  <a:pt x="2293" y="6797"/>
                </a:cubicBezTo>
                <a:lnTo>
                  <a:pt x="5518" y="10021"/>
                </a:lnTo>
                <a:cubicBezTo>
                  <a:pt x="5676" y="10180"/>
                  <a:pt x="5676" y="10438"/>
                  <a:pt x="5518" y="10596"/>
                </a:cubicBezTo>
                <a:cubicBezTo>
                  <a:pt x="5441" y="10673"/>
                  <a:pt x="5338" y="10717"/>
                  <a:pt x="5230" y="10717"/>
                </a:cubicBezTo>
                <a:cubicBezTo>
                  <a:pt x="5121" y="10717"/>
                  <a:pt x="5018" y="10673"/>
                  <a:pt x="4941" y="10596"/>
                </a:cubicBezTo>
                <a:lnTo>
                  <a:pt x="4634" y="10289"/>
                </a:lnTo>
                <a:lnTo>
                  <a:pt x="1718" y="7373"/>
                </a:lnTo>
                <a:cubicBezTo>
                  <a:pt x="1560" y="7215"/>
                  <a:pt x="1560" y="6956"/>
                  <a:pt x="1718" y="6798"/>
                </a:cubicBezTo>
                <a:cubicBezTo>
                  <a:pt x="1797" y="6718"/>
                  <a:pt x="1902" y="6679"/>
                  <a:pt x="2006" y="6679"/>
                </a:cubicBezTo>
                <a:close/>
                <a:moveTo>
                  <a:pt x="1232" y="8069"/>
                </a:moveTo>
                <a:cubicBezTo>
                  <a:pt x="1336" y="8069"/>
                  <a:pt x="1441" y="8108"/>
                  <a:pt x="1520" y="8188"/>
                </a:cubicBezTo>
                <a:lnTo>
                  <a:pt x="4127" y="10795"/>
                </a:lnTo>
                <a:cubicBezTo>
                  <a:pt x="4286" y="10954"/>
                  <a:pt x="4286" y="11212"/>
                  <a:pt x="4127" y="11371"/>
                </a:cubicBezTo>
                <a:cubicBezTo>
                  <a:pt x="4050" y="11448"/>
                  <a:pt x="3949" y="11490"/>
                  <a:pt x="3840" y="11490"/>
                </a:cubicBezTo>
                <a:cubicBezTo>
                  <a:pt x="3731" y="11490"/>
                  <a:pt x="3628" y="11448"/>
                  <a:pt x="3551" y="11371"/>
                </a:cubicBezTo>
                <a:lnTo>
                  <a:pt x="944" y="8763"/>
                </a:lnTo>
                <a:cubicBezTo>
                  <a:pt x="785" y="8605"/>
                  <a:pt x="785" y="8346"/>
                  <a:pt x="944" y="8188"/>
                </a:cubicBezTo>
                <a:cubicBezTo>
                  <a:pt x="1023" y="8108"/>
                  <a:pt x="1127" y="8069"/>
                  <a:pt x="1232" y="8069"/>
                </a:cubicBezTo>
                <a:close/>
                <a:moveTo>
                  <a:pt x="8346" y="0"/>
                </a:moveTo>
                <a:cubicBezTo>
                  <a:pt x="7295" y="0"/>
                  <a:pt x="6307" y="404"/>
                  <a:pt x="5562" y="1136"/>
                </a:cubicBezTo>
                <a:cubicBezTo>
                  <a:pt x="4938" y="1749"/>
                  <a:pt x="4543" y="2529"/>
                  <a:pt x="4416" y="3391"/>
                </a:cubicBezTo>
                <a:cubicBezTo>
                  <a:pt x="4290" y="4258"/>
                  <a:pt x="3907" y="5033"/>
                  <a:pt x="3310" y="5630"/>
                </a:cubicBezTo>
                <a:lnTo>
                  <a:pt x="2721" y="6218"/>
                </a:lnTo>
                <a:cubicBezTo>
                  <a:pt x="2514" y="6048"/>
                  <a:pt x="2261" y="5963"/>
                  <a:pt x="2007" y="5963"/>
                </a:cubicBezTo>
                <a:cubicBezTo>
                  <a:pt x="1719" y="5963"/>
                  <a:pt x="1432" y="6072"/>
                  <a:pt x="1213" y="6291"/>
                </a:cubicBezTo>
                <a:cubicBezTo>
                  <a:pt x="914" y="6589"/>
                  <a:pt x="819" y="7016"/>
                  <a:pt x="927" y="7395"/>
                </a:cubicBezTo>
                <a:cubicBezTo>
                  <a:pt x="748" y="7445"/>
                  <a:pt x="579" y="7541"/>
                  <a:pt x="438" y="7682"/>
                </a:cubicBezTo>
                <a:cubicBezTo>
                  <a:pt x="0" y="8119"/>
                  <a:pt x="0" y="8832"/>
                  <a:pt x="438" y="9270"/>
                </a:cubicBezTo>
                <a:lnTo>
                  <a:pt x="3046" y="11878"/>
                </a:lnTo>
                <a:cubicBezTo>
                  <a:pt x="3257" y="12089"/>
                  <a:pt x="3540" y="12206"/>
                  <a:pt x="3840" y="12206"/>
                </a:cubicBezTo>
                <a:cubicBezTo>
                  <a:pt x="4140" y="12206"/>
                  <a:pt x="4421" y="12089"/>
                  <a:pt x="4634" y="11878"/>
                </a:cubicBezTo>
                <a:cubicBezTo>
                  <a:pt x="4774" y="11737"/>
                  <a:pt x="4869" y="11567"/>
                  <a:pt x="4920" y="11388"/>
                </a:cubicBezTo>
                <a:cubicBezTo>
                  <a:pt x="5021" y="11416"/>
                  <a:pt x="5125" y="11432"/>
                  <a:pt x="5230" y="11432"/>
                </a:cubicBezTo>
                <a:cubicBezTo>
                  <a:pt x="5517" y="11432"/>
                  <a:pt x="5804" y="11322"/>
                  <a:pt x="6024" y="11103"/>
                </a:cubicBezTo>
                <a:cubicBezTo>
                  <a:pt x="6436" y="10691"/>
                  <a:pt x="6460" y="10035"/>
                  <a:pt x="6096" y="9595"/>
                </a:cubicBezTo>
                <a:lnTo>
                  <a:pt x="6672" y="9018"/>
                </a:lnTo>
                <a:cubicBezTo>
                  <a:pt x="7280" y="8412"/>
                  <a:pt x="8056" y="8025"/>
                  <a:pt x="8921" y="7899"/>
                </a:cubicBezTo>
                <a:cubicBezTo>
                  <a:pt x="9772" y="7776"/>
                  <a:pt x="10545" y="7388"/>
                  <a:pt x="11155" y="6777"/>
                </a:cubicBezTo>
                <a:cubicBezTo>
                  <a:pt x="11909" y="6023"/>
                  <a:pt x="12322" y="5020"/>
                  <a:pt x="12318" y="3955"/>
                </a:cubicBezTo>
                <a:cubicBezTo>
                  <a:pt x="12315" y="2888"/>
                  <a:pt x="11894" y="1889"/>
                  <a:pt x="11135" y="1140"/>
                </a:cubicBezTo>
                <a:cubicBezTo>
                  <a:pt x="10391" y="406"/>
                  <a:pt x="9401" y="1"/>
                  <a:pt x="8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 name="Google Shape;1068;p51"/>
          <p:cNvGrpSpPr/>
          <p:nvPr/>
        </p:nvGrpSpPr>
        <p:grpSpPr>
          <a:xfrm>
            <a:off x="4720696" y="2077417"/>
            <a:ext cx="420940" cy="341785"/>
            <a:chOff x="4722506" y="2073108"/>
            <a:chExt cx="420940" cy="341785"/>
          </a:xfrm>
        </p:grpSpPr>
        <p:sp>
          <p:nvSpPr>
            <p:cNvPr id="1069" name="Google Shape;1069;p51"/>
            <p:cNvSpPr/>
            <p:nvPr/>
          </p:nvSpPr>
          <p:spPr>
            <a:xfrm>
              <a:off x="4722506" y="2073108"/>
              <a:ext cx="420940" cy="341785"/>
            </a:xfrm>
            <a:custGeom>
              <a:rect b="b" l="l" r="r" t="t"/>
              <a:pathLst>
                <a:path extrusionOk="0" h="9914" w="12210">
                  <a:moveTo>
                    <a:pt x="8693" y="716"/>
                  </a:moveTo>
                  <a:lnTo>
                    <a:pt x="8693" y="1543"/>
                  </a:lnTo>
                  <a:lnTo>
                    <a:pt x="8375" y="1543"/>
                  </a:lnTo>
                  <a:cubicBezTo>
                    <a:pt x="8147" y="1543"/>
                    <a:pt x="7961" y="1357"/>
                    <a:pt x="7961" y="1129"/>
                  </a:cubicBezTo>
                  <a:cubicBezTo>
                    <a:pt x="7961" y="901"/>
                    <a:pt x="8147" y="716"/>
                    <a:pt x="8375" y="716"/>
                  </a:cubicBezTo>
                  <a:close/>
                  <a:moveTo>
                    <a:pt x="1436" y="3533"/>
                  </a:moveTo>
                  <a:lnTo>
                    <a:pt x="1436" y="4263"/>
                  </a:lnTo>
                  <a:lnTo>
                    <a:pt x="716" y="4263"/>
                  </a:lnTo>
                  <a:lnTo>
                    <a:pt x="716" y="3533"/>
                  </a:lnTo>
                  <a:close/>
                  <a:moveTo>
                    <a:pt x="11493" y="4979"/>
                  </a:moveTo>
                  <a:lnTo>
                    <a:pt x="11493" y="9197"/>
                  </a:lnTo>
                  <a:lnTo>
                    <a:pt x="716" y="9197"/>
                  </a:lnTo>
                  <a:lnTo>
                    <a:pt x="716" y="4979"/>
                  </a:lnTo>
                  <a:close/>
                  <a:moveTo>
                    <a:pt x="8375" y="0"/>
                  </a:moveTo>
                  <a:cubicBezTo>
                    <a:pt x="7862" y="0"/>
                    <a:pt x="7429" y="343"/>
                    <a:pt x="7291" y="812"/>
                  </a:cubicBezTo>
                  <a:lnTo>
                    <a:pt x="1770" y="812"/>
                  </a:lnTo>
                  <a:cubicBezTo>
                    <a:pt x="1190" y="812"/>
                    <a:pt x="718" y="1283"/>
                    <a:pt x="718" y="1863"/>
                  </a:cubicBezTo>
                  <a:lnTo>
                    <a:pt x="718" y="2816"/>
                  </a:lnTo>
                  <a:lnTo>
                    <a:pt x="0" y="2816"/>
                  </a:lnTo>
                  <a:lnTo>
                    <a:pt x="0" y="9913"/>
                  </a:lnTo>
                  <a:lnTo>
                    <a:pt x="12209" y="9913"/>
                  </a:lnTo>
                  <a:lnTo>
                    <a:pt x="12209" y="4263"/>
                  </a:lnTo>
                  <a:lnTo>
                    <a:pt x="11478" y="4263"/>
                  </a:lnTo>
                  <a:lnTo>
                    <a:pt x="11478" y="3643"/>
                  </a:lnTo>
                  <a:lnTo>
                    <a:pt x="10762" y="3643"/>
                  </a:lnTo>
                  <a:lnTo>
                    <a:pt x="10762" y="4263"/>
                  </a:lnTo>
                  <a:lnTo>
                    <a:pt x="10109" y="4263"/>
                  </a:lnTo>
                  <a:lnTo>
                    <a:pt x="10109" y="3643"/>
                  </a:lnTo>
                  <a:lnTo>
                    <a:pt x="9393" y="3643"/>
                  </a:lnTo>
                  <a:lnTo>
                    <a:pt x="9393" y="4263"/>
                  </a:lnTo>
                  <a:lnTo>
                    <a:pt x="2153" y="4263"/>
                  </a:lnTo>
                  <a:lnTo>
                    <a:pt x="2153" y="2816"/>
                  </a:lnTo>
                  <a:lnTo>
                    <a:pt x="1434" y="2816"/>
                  </a:lnTo>
                  <a:lnTo>
                    <a:pt x="1434" y="1863"/>
                  </a:lnTo>
                  <a:cubicBezTo>
                    <a:pt x="1434" y="1678"/>
                    <a:pt x="1585" y="1527"/>
                    <a:pt x="1770" y="1527"/>
                  </a:cubicBezTo>
                  <a:lnTo>
                    <a:pt x="7318" y="1527"/>
                  </a:lnTo>
                  <a:cubicBezTo>
                    <a:pt x="7479" y="1954"/>
                    <a:pt x="7892" y="2260"/>
                    <a:pt x="8375" y="2260"/>
                  </a:cubicBezTo>
                  <a:lnTo>
                    <a:pt x="10228" y="2260"/>
                  </a:lnTo>
                  <a:lnTo>
                    <a:pt x="10228" y="1543"/>
                  </a:lnTo>
                  <a:lnTo>
                    <a:pt x="9408" y="1543"/>
                  </a:lnTo>
                  <a:lnTo>
                    <a:pt x="9408" y="716"/>
                  </a:lnTo>
                  <a:lnTo>
                    <a:pt x="10228" y="716"/>
                  </a:lnTo>
                  <a:lnTo>
                    <a:pt x="10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1"/>
            <p:cNvSpPr/>
            <p:nvPr/>
          </p:nvSpPr>
          <p:spPr>
            <a:xfrm>
              <a:off x="4767082" y="2267271"/>
              <a:ext cx="100426" cy="100426"/>
            </a:xfrm>
            <a:custGeom>
              <a:rect b="b" l="l" r="r" t="t"/>
              <a:pathLst>
                <a:path extrusionOk="0" h="2913" w="2913">
                  <a:moveTo>
                    <a:pt x="1457" y="717"/>
                  </a:moveTo>
                  <a:cubicBezTo>
                    <a:pt x="1864" y="717"/>
                    <a:pt x="2196" y="1049"/>
                    <a:pt x="2196" y="1457"/>
                  </a:cubicBezTo>
                  <a:cubicBezTo>
                    <a:pt x="2196" y="1735"/>
                    <a:pt x="2042" y="1977"/>
                    <a:pt x="1814" y="2104"/>
                  </a:cubicBezTo>
                  <a:lnTo>
                    <a:pt x="1814" y="1457"/>
                  </a:lnTo>
                  <a:lnTo>
                    <a:pt x="1098" y="1457"/>
                  </a:lnTo>
                  <a:lnTo>
                    <a:pt x="1098" y="2104"/>
                  </a:lnTo>
                  <a:cubicBezTo>
                    <a:pt x="871" y="1977"/>
                    <a:pt x="717" y="1735"/>
                    <a:pt x="717" y="1457"/>
                  </a:cubicBezTo>
                  <a:cubicBezTo>
                    <a:pt x="717" y="1049"/>
                    <a:pt x="1049" y="717"/>
                    <a:pt x="1457" y="717"/>
                  </a:cubicBezTo>
                  <a:close/>
                  <a:moveTo>
                    <a:pt x="1457" y="1"/>
                  </a:moveTo>
                  <a:cubicBezTo>
                    <a:pt x="654" y="1"/>
                    <a:pt x="1" y="654"/>
                    <a:pt x="1" y="1457"/>
                  </a:cubicBezTo>
                  <a:cubicBezTo>
                    <a:pt x="1" y="2259"/>
                    <a:pt x="654" y="2912"/>
                    <a:pt x="1457" y="2912"/>
                  </a:cubicBezTo>
                  <a:cubicBezTo>
                    <a:pt x="2259" y="2912"/>
                    <a:pt x="2912" y="2259"/>
                    <a:pt x="2912" y="1457"/>
                  </a:cubicBezTo>
                  <a:cubicBezTo>
                    <a:pt x="2912" y="654"/>
                    <a:pt x="2259" y="1"/>
                    <a:pt x="14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1"/>
            <p:cNvSpPr/>
            <p:nvPr/>
          </p:nvSpPr>
          <p:spPr>
            <a:xfrm>
              <a:off x="4884056" y="2267271"/>
              <a:ext cx="100426" cy="100426"/>
            </a:xfrm>
            <a:custGeom>
              <a:rect b="b" l="l" r="r" t="t"/>
              <a:pathLst>
                <a:path extrusionOk="0" h="2913" w="2913">
                  <a:moveTo>
                    <a:pt x="1456" y="717"/>
                  </a:moveTo>
                  <a:cubicBezTo>
                    <a:pt x="1864" y="717"/>
                    <a:pt x="2196" y="1049"/>
                    <a:pt x="2196" y="1457"/>
                  </a:cubicBezTo>
                  <a:cubicBezTo>
                    <a:pt x="2196" y="1735"/>
                    <a:pt x="2042" y="1977"/>
                    <a:pt x="1814" y="2104"/>
                  </a:cubicBezTo>
                  <a:lnTo>
                    <a:pt x="1814" y="1457"/>
                  </a:lnTo>
                  <a:lnTo>
                    <a:pt x="1098" y="1457"/>
                  </a:lnTo>
                  <a:lnTo>
                    <a:pt x="1098" y="2104"/>
                  </a:lnTo>
                  <a:cubicBezTo>
                    <a:pt x="871" y="1977"/>
                    <a:pt x="716" y="1735"/>
                    <a:pt x="716" y="1457"/>
                  </a:cubicBezTo>
                  <a:cubicBezTo>
                    <a:pt x="716" y="1049"/>
                    <a:pt x="1048" y="717"/>
                    <a:pt x="1456" y="717"/>
                  </a:cubicBezTo>
                  <a:close/>
                  <a:moveTo>
                    <a:pt x="1456" y="1"/>
                  </a:moveTo>
                  <a:cubicBezTo>
                    <a:pt x="653" y="1"/>
                    <a:pt x="0" y="654"/>
                    <a:pt x="0" y="1457"/>
                  </a:cubicBezTo>
                  <a:cubicBezTo>
                    <a:pt x="0" y="2259"/>
                    <a:pt x="653" y="2912"/>
                    <a:pt x="1456" y="2912"/>
                  </a:cubicBezTo>
                  <a:cubicBezTo>
                    <a:pt x="2259" y="2912"/>
                    <a:pt x="2912" y="2259"/>
                    <a:pt x="2912" y="1457"/>
                  </a:cubicBezTo>
                  <a:cubicBezTo>
                    <a:pt x="2912" y="654"/>
                    <a:pt x="2259" y="1"/>
                    <a:pt x="14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1"/>
            <p:cNvSpPr/>
            <p:nvPr/>
          </p:nvSpPr>
          <p:spPr>
            <a:xfrm>
              <a:off x="5000961" y="2267271"/>
              <a:ext cx="100460" cy="100426"/>
            </a:xfrm>
            <a:custGeom>
              <a:rect b="b" l="l" r="r" t="t"/>
              <a:pathLst>
                <a:path extrusionOk="0" h="2913" w="2914">
                  <a:moveTo>
                    <a:pt x="1458" y="717"/>
                  </a:moveTo>
                  <a:cubicBezTo>
                    <a:pt x="1866" y="717"/>
                    <a:pt x="2198" y="1049"/>
                    <a:pt x="2198" y="1457"/>
                  </a:cubicBezTo>
                  <a:cubicBezTo>
                    <a:pt x="2198" y="1735"/>
                    <a:pt x="2044" y="1977"/>
                    <a:pt x="1815" y="2104"/>
                  </a:cubicBezTo>
                  <a:lnTo>
                    <a:pt x="1815" y="1457"/>
                  </a:lnTo>
                  <a:lnTo>
                    <a:pt x="1099" y="1457"/>
                  </a:lnTo>
                  <a:lnTo>
                    <a:pt x="1099" y="2104"/>
                  </a:lnTo>
                  <a:cubicBezTo>
                    <a:pt x="872" y="1977"/>
                    <a:pt x="717" y="1735"/>
                    <a:pt x="717" y="1457"/>
                  </a:cubicBezTo>
                  <a:cubicBezTo>
                    <a:pt x="718" y="1049"/>
                    <a:pt x="1050" y="717"/>
                    <a:pt x="1458" y="717"/>
                  </a:cubicBezTo>
                  <a:close/>
                  <a:moveTo>
                    <a:pt x="1458" y="1"/>
                  </a:moveTo>
                  <a:cubicBezTo>
                    <a:pt x="654" y="1"/>
                    <a:pt x="1" y="654"/>
                    <a:pt x="1" y="1457"/>
                  </a:cubicBezTo>
                  <a:cubicBezTo>
                    <a:pt x="1" y="2259"/>
                    <a:pt x="654" y="2912"/>
                    <a:pt x="1458" y="2912"/>
                  </a:cubicBezTo>
                  <a:cubicBezTo>
                    <a:pt x="2260" y="2912"/>
                    <a:pt x="2914" y="2259"/>
                    <a:pt x="2914" y="1457"/>
                  </a:cubicBezTo>
                  <a:cubicBezTo>
                    <a:pt x="2914" y="654"/>
                    <a:pt x="2260" y="1"/>
                    <a:pt x="1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51"/>
          <p:cNvGrpSpPr/>
          <p:nvPr/>
        </p:nvGrpSpPr>
        <p:grpSpPr>
          <a:xfrm>
            <a:off x="4721024" y="2677523"/>
            <a:ext cx="420285" cy="420940"/>
            <a:chOff x="4722851" y="2674662"/>
            <a:chExt cx="420285" cy="420940"/>
          </a:xfrm>
        </p:grpSpPr>
        <p:sp>
          <p:nvSpPr>
            <p:cNvPr id="1074" name="Google Shape;1074;p51"/>
            <p:cNvSpPr/>
            <p:nvPr/>
          </p:nvSpPr>
          <p:spPr>
            <a:xfrm>
              <a:off x="4803867" y="2730339"/>
              <a:ext cx="257597" cy="365263"/>
            </a:xfrm>
            <a:custGeom>
              <a:rect b="b" l="l" r="r" t="t"/>
              <a:pathLst>
                <a:path extrusionOk="0" h="10595" w="7472">
                  <a:moveTo>
                    <a:pt x="5542" y="5080"/>
                  </a:moveTo>
                  <a:lnTo>
                    <a:pt x="5542" y="9880"/>
                  </a:lnTo>
                  <a:lnTo>
                    <a:pt x="1931" y="9880"/>
                  </a:lnTo>
                  <a:lnTo>
                    <a:pt x="1931" y="5080"/>
                  </a:lnTo>
                  <a:close/>
                  <a:moveTo>
                    <a:pt x="0" y="1"/>
                  </a:moveTo>
                  <a:lnTo>
                    <a:pt x="0" y="786"/>
                  </a:lnTo>
                  <a:cubicBezTo>
                    <a:pt x="0" y="1435"/>
                    <a:pt x="253" y="2045"/>
                    <a:pt x="712" y="2505"/>
                  </a:cubicBezTo>
                  <a:cubicBezTo>
                    <a:pt x="1037" y="2829"/>
                    <a:pt x="1216" y="3260"/>
                    <a:pt x="1216" y="3719"/>
                  </a:cubicBezTo>
                  <a:lnTo>
                    <a:pt x="1216" y="4365"/>
                  </a:lnTo>
                  <a:lnTo>
                    <a:pt x="756" y="4365"/>
                  </a:lnTo>
                  <a:lnTo>
                    <a:pt x="756" y="5080"/>
                  </a:lnTo>
                  <a:lnTo>
                    <a:pt x="1216" y="5080"/>
                  </a:lnTo>
                  <a:lnTo>
                    <a:pt x="1216" y="10595"/>
                  </a:lnTo>
                  <a:lnTo>
                    <a:pt x="6257" y="10595"/>
                  </a:lnTo>
                  <a:lnTo>
                    <a:pt x="6257" y="5080"/>
                  </a:lnTo>
                  <a:lnTo>
                    <a:pt x="6716" y="5080"/>
                  </a:lnTo>
                  <a:lnTo>
                    <a:pt x="6716" y="4365"/>
                  </a:lnTo>
                  <a:lnTo>
                    <a:pt x="6257" y="4365"/>
                  </a:lnTo>
                  <a:lnTo>
                    <a:pt x="6257" y="3719"/>
                  </a:lnTo>
                  <a:cubicBezTo>
                    <a:pt x="6257" y="3260"/>
                    <a:pt x="6436" y="2829"/>
                    <a:pt x="6760" y="2505"/>
                  </a:cubicBezTo>
                  <a:cubicBezTo>
                    <a:pt x="7219" y="2045"/>
                    <a:pt x="7472" y="1435"/>
                    <a:pt x="7472" y="785"/>
                  </a:cubicBezTo>
                  <a:lnTo>
                    <a:pt x="7472" y="1"/>
                  </a:lnTo>
                  <a:lnTo>
                    <a:pt x="6757" y="1"/>
                  </a:lnTo>
                  <a:lnTo>
                    <a:pt x="6757" y="786"/>
                  </a:lnTo>
                  <a:cubicBezTo>
                    <a:pt x="6757" y="1244"/>
                    <a:pt x="6578" y="1674"/>
                    <a:pt x="6254" y="1999"/>
                  </a:cubicBezTo>
                  <a:cubicBezTo>
                    <a:pt x="5795" y="2458"/>
                    <a:pt x="5542" y="3069"/>
                    <a:pt x="5542" y="3719"/>
                  </a:cubicBezTo>
                  <a:lnTo>
                    <a:pt x="5542" y="4365"/>
                  </a:lnTo>
                  <a:lnTo>
                    <a:pt x="4817" y="4365"/>
                  </a:lnTo>
                  <a:lnTo>
                    <a:pt x="4817" y="1"/>
                  </a:lnTo>
                  <a:lnTo>
                    <a:pt x="4102" y="1"/>
                  </a:lnTo>
                  <a:lnTo>
                    <a:pt x="4102" y="4365"/>
                  </a:lnTo>
                  <a:lnTo>
                    <a:pt x="3370" y="4365"/>
                  </a:lnTo>
                  <a:lnTo>
                    <a:pt x="3370" y="1"/>
                  </a:lnTo>
                  <a:lnTo>
                    <a:pt x="2655" y="1"/>
                  </a:lnTo>
                  <a:lnTo>
                    <a:pt x="2655" y="4365"/>
                  </a:lnTo>
                  <a:lnTo>
                    <a:pt x="1931" y="4365"/>
                  </a:lnTo>
                  <a:lnTo>
                    <a:pt x="1931" y="3719"/>
                  </a:lnTo>
                  <a:cubicBezTo>
                    <a:pt x="1931" y="3069"/>
                    <a:pt x="1678" y="2458"/>
                    <a:pt x="1219" y="1999"/>
                  </a:cubicBezTo>
                  <a:cubicBezTo>
                    <a:pt x="894" y="1674"/>
                    <a:pt x="715" y="1244"/>
                    <a:pt x="715" y="786"/>
                  </a:cubicBez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1"/>
            <p:cNvSpPr/>
            <p:nvPr/>
          </p:nvSpPr>
          <p:spPr>
            <a:xfrm>
              <a:off x="4803867" y="2674662"/>
              <a:ext cx="24684" cy="28511"/>
            </a:xfrm>
            <a:custGeom>
              <a:rect b="b" l="l" r="r" t="t"/>
              <a:pathLst>
                <a:path extrusionOk="0" h="827" w="716">
                  <a:moveTo>
                    <a:pt x="0" y="0"/>
                  </a:moveTo>
                  <a:lnTo>
                    <a:pt x="0" y="827"/>
                  </a:lnTo>
                  <a:lnTo>
                    <a:pt x="715" y="827"/>
                  </a:lnTo>
                  <a:lnTo>
                    <a:pt x="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1"/>
            <p:cNvSpPr/>
            <p:nvPr/>
          </p:nvSpPr>
          <p:spPr>
            <a:xfrm>
              <a:off x="4895433" y="2674662"/>
              <a:ext cx="24684" cy="28511"/>
            </a:xfrm>
            <a:custGeom>
              <a:rect b="b" l="l" r="r" t="t"/>
              <a:pathLst>
                <a:path extrusionOk="0" h="827" w="716">
                  <a:moveTo>
                    <a:pt x="0" y="0"/>
                  </a:moveTo>
                  <a:lnTo>
                    <a:pt x="0" y="827"/>
                  </a:lnTo>
                  <a:lnTo>
                    <a:pt x="715" y="827"/>
                  </a:lnTo>
                  <a:lnTo>
                    <a:pt x="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1"/>
            <p:cNvSpPr/>
            <p:nvPr/>
          </p:nvSpPr>
          <p:spPr>
            <a:xfrm>
              <a:off x="4945249" y="2674662"/>
              <a:ext cx="24684" cy="28511"/>
            </a:xfrm>
            <a:custGeom>
              <a:rect b="b" l="l" r="r" t="t"/>
              <a:pathLst>
                <a:path extrusionOk="0" h="827" w="716">
                  <a:moveTo>
                    <a:pt x="1" y="0"/>
                  </a:moveTo>
                  <a:lnTo>
                    <a:pt x="1" y="827"/>
                  </a:lnTo>
                  <a:lnTo>
                    <a:pt x="716" y="827"/>
                  </a:lnTo>
                  <a:lnTo>
                    <a:pt x="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1"/>
            <p:cNvSpPr/>
            <p:nvPr/>
          </p:nvSpPr>
          <p:spPr>
            <a:xfrm>
              <a:off x="5036780" y="2674662"/>
              <a:ext cx="24684" cy="28511"/>
            </a:xfrm>
            <a:custGeom>
              <a:rect b="b" l="l" r="r" t="t"/>
              <a:pathLst>
                <a:path extrusionOk="0" h="827" w="716">
                  <a:moveTo>
                    <a:pt x="1" y="0"/>
                  </a:moveTo>
                  <a:lnTo>
                    <a:pt x="1" y="827"/>
                  </a:lnTo>
                  <a:lnTo>
                    <a:pt x="716" y="827"/>
                  </a:lnTo>
                  <a:lnTo>
                    <a:pt x="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1"/>
            <p:cNvSpPr/>
            <p:nvPr/>
          </p:nvSpPr>
          <p:spPr>
            <a:xfrm>
              <a:off x="4722851" y="2785775"/>
              <a:ext cx="87532" cy="104252"/>
            </a:xfrm>
            <a:custGeom>
              <a:rect b="b" l="l" r="r" t="t"/>
              <a:pathLst>
                <a:path extrusionOk="0" h="3024" w="2539">
                  <a:moveTo>
                    <a:pt x="676" y="1"/>
                  </a:moveTo>
                  <a:lnTo>
                    <a:pt x="0" y="233"/>
                  </a:lnTo>
                  <a:lnTo>
                    <a:pt x="769" y="2471"/>
                  </a:lnTo>
                  <a:lnTo>
                    <a:pt x="1426" y="1854"/>
                  </a:lnTo>
                  <a:lnTo>
                    <a:pt x="1869" y="3023"/>
                  </a:lnTo>
                  <a:lnTo>
                    <a:pt x="2538" y="2770"/>
                  </a:lnTo>
                  <a:lnTo>
                    <a:pt x="1716" y="604"/>
                  </a:lnTo>
                  <a:lnTo>
                    <a:pt x="1086" y="1193"/>
                  </a:lnTo>
                  <a:lnTo>
                    <a:pt x="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1"/>
            <p:cNvSpPr/>
            <p:nvPr/>
          </p:nvSpPr>
          <p:spPr>
            <a:xfrm>
              <a:off x="5055569" y="2785775"/>
              <a:ext cx="87567" cy="104252"/>
            </a:xfrm>
            <a:custGeom>
              <a:rect b="b" l="l" r="r" t="t"/>
              <a:pathLst>
                <a:path extrusionOk="0" h="3024" w="2540">
                  <a:moveTo>
                    <a:pt x="1863" y="1"/>
                  </a:moveTo>
                  <a:lnTo>
                    <a:pt x="1453" y="1193"/>
                  </a:lnTo>
                  <a:lnTo>
                    <a:pt x="822" y="603"/>
                  </a:lnTo>
                  <a:lnTo>
                    <a:pt x="0" y="2770"/>
                  </a:lnTo>
                  <a:lnTo>
                    <a:pt x="669" y="3023"/>
                  </a:lnTo>
                  <a:lnTo>
                    <a:pt x="1113" y="1854"/>
                  </a:lnTo>
                  <a:lnTo>
                    <a:pt x="1771" y="2471"/>
                  </a:lnTo>
                  <a:lnTo>
                    <a:pt x="2539" y="233"/>
                  </a:lnTo>
                  <a:lnTo>
                    <a:pt x="18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51"/>
          <p:cNvGrpSpPr/>
          <p:nvPr/>
        </p:nvGrpSpPr>
        <p:grpSpPr>
          <a:xfrm>
            <a:off x="4724040" y="3321775"/>
            <a:ext cx="414252" cy="420974"/>
            <a:chOff x="4725850" y="3322758"/>
            <a:chExt cx="414252" cy="420974"/>
          </a:xfrm>
        </p:grpSpPr>
        <p:sp>
          <p:nvSpPr>
            <p:cNvPr id="1082" name="Google Shape;1082;p51"/>
            <p:cNvSpPr/>
            <p:nvPr/>
          </p:nvSpPr>
          <p:spPr>
            <a:xfrm>
              <a:off x="4738606" y="3322758"/>
              <a:ext cx="392981" cy="420974"/>
            </a:xfrm>
            <a:custGeom>
              <a:rect b="b" l="l" r="r" t="t"/>
              <a:pathLst>
                <a:path extrusionOk="0" h="12211" w="11399">
                  <a:moveTo>
                    <a:pt x="6121" y="717"/>
                  </a:moveTo>
                  <a:lnTo>
                    <a:pt x="6121" y="1860"/>
                  </a:lnTo>
                  <a:lnTo>
                    <a:pt x="5295" y="1860"/>
                  </a:lnTo>
                  <a:lnTo>
                    <a:pt x="5295" y="717"/>
                  </a:lnTo>
                  <a:close/>
                  <a:moveTo>
                    <a:pt x="6837" y="1381"/>
                  </a:moveTo>
                  <a:cubicBezTo>
                    <a:pt x="7424" y="1538"/>
                    <a:pt x="7856" y="2074"/>
                    <a:pt x="7856" y="2710"/>
                  </a:cubicBezTo>
                  <a:lnTo>
                    <a:pt x="7856" y="3308"/>
                  </a:lnTo>
                  <a:lnTo>
                    <a:pt x="3561" y="3308"/>
                  </a:lnTo>
                  <a:lnTo>
                    <a:pt x="3561" y="2710"/>
                  </a:lnTo>
                  <a:cubicBezTo>
                    <a:pt x="3561" y="2074"/>
                    <a:pt x="3993" y="1538"/>
                    <a:pt x="4579" y="1381"/>
                  </a:cubicBezTo>
                  <a:lnTo>
                    <a:pt x="4579" y="2576"/>
                  </a:lnTo>
                  <a:lnTo>
                    <a:pt x="6837" y="2576"/>
                  </a:lnTo>
                  <a:lnTo>
                    <a:pt x="6837" y="1381"/>
                  </a:lnTo>
                  <a:close/>
                  <a:moveTo>
                    <a:pt x="7856" y="4024"/>
                  </a:moveTo>
                  <a:lnTo>
                    <a:pt x="7856" y="4746"/>
                  </a:lnTo>
                  <a:lnTo>
                    <a:pt x="8311" y="4747"/>
                  </a:lnTo>
                  <a:cubicBezTo>
                    <a:pt x="8499" y="4747"/>
                    <a:pt x="8652" y="4900"/>
                    <a:pt x="8652" y="5088"/>
                  </a:cubicBezTo>
                  <a:cubicBezTo>
                    <a:pt x="8652" y="5276"/>
                    <a:pt x="8499" y="5429"/>
                    <a:pt x="8311" y="5429"/>
                  </a:cubicBezTo>
                  <a:lnTo>
                    <a:pt x="7856" y="5429"/>
                  </a:lnTo>
                  <a:lnTo>
                    <a:pt x="7856" y="5820"/>
                  </a:lnTo>
                  <a:cubicBezTo>
                    <a:pt x="7856" y="7005"/>
                    <a:pt x="6893" y="7969"/>
                    <a:pt x="5708" y="7969"/>
                  </a:cubicBezTo>
                  <a:cubicBezTo>
                    <a:pt x="4523" y="7969"/>
                    <a:pt x="3560" y="7005"/>
                    <a:pt x="3560" y="5820"/>
                  </a:cubicBezTo>
                  <a:lnTo>
                    <a:pt x="3560" y="5429"/>
                  </a:lnTo>
                  <a:lnTo>
                    <a:pt x="3106" y="5429"/>
                  </a:lnTo>
                  <a:cubicBezTo>
                    <a:pt x="2917" y="5429"/>
                    <a:pt x="2764" y="5276"/>
                    <a:pt x="2764" y="5088"/>
                  </a:cubicBezTo>
                  <a:cubicBezTo>
                    <a:pt x="2765" y="4900"/>
                    <a:pt x="2917" y="4747"/>
                    <a:pt x="3108" y="4747"/>
                  </a:cubicBezTo>
                  <a:lnTo>
                    <a:pt x="3560" y="4746"/>
                  </a:lnTo>
                  <a:lnTo>
                    <a:pt x="3560" y="4024"/>
                  </a:lnTo>
                  <a:close/>
                  <a:moveTo>
                    <a:pt x="3369" y="7469"/>
                  </a:moveTo>
                  <a:cubicBezTo>
                    <a:pt x="3585" y="7777"/>
                    <a:pt x="3861" y="8039"/>
                    <a:pt x="4177" y="8240"/>
                  </a:cubicBezTo>
                  <a:lnTo>
                    <a:pt x="4177" y="8783"/>
                  </a:lnTo>
                  <a:lnTo>
                    <a:pt x="2499" y="9186"/>
                  </a:lnTo>
                  <a:lnTo>
                    <a:pt x="2499" y="9137"/>
                  </a:lnTo>
                  <a:cubicBezTo>
                    <a:pt x="2499" y="8749"/>
                    <a:pt x="2650" y="8385"/>
                    <a:pt x="2925" y="8111"/>
                  </a:cubicBezTo>
                  <a:cubicBezTo>
                    <a:pt x="3113" y="7923"/>
                    <a:pt x="3262" y="7705"/>
                    <a:pt x="3369" y="7469"/>
                  </a:cubicBezTo>
                  <a:close/>
                  <a:moveTo>
                    <a:pt x="8048" y="7469"/>
                  </a:moveTo>
                  <a:cubicBezTo>
                    <a:pt x="8154" y="7705"/>
                    <a:pt x="8303" y="7922"/>
                    <a:pt x="8491" y="8110"/>
                  </a:cubicBezTo>
                  <a:cubicBezTo>
                    <a:pt x="8766" y="8385"/>
                    <a:pt x="8917" y="8750"/>
                    <a:pt x="8917" y="9137"/>
                  </a:cubicBezTo>
                  <a:lnTo>
                    <a:pt x="8917" y="9194"/>
                  </a:lnTo>
                  <a:lnTo>
                    <a:pt x="7600" y="8879"/>
                  </a:lnTo>
                  <a:lnTo>
                    <a:pt x="7239" y="8793"/>
                  </a:lnTo>
                  <a:lnTo>
                    <a:pt x="7239" y="8240"/>
                  </a:lnTo>
                  <a:cubicBezTo>
                    <a:pt x="7556" y="8039"/>
                    <a:pt x="7832" y="7777"/>
                    <a:pt x="8048" y="7469"/>
                  </a:cubicBezTo>
                  <a:close/>
                  <a:moveTo>
                    <a:pt x="6523" y="8567"/>
                  </a:moveTo>
                  <a:lnTo>
                    <a:pt x="6523" y="8921"/>
                  </a:lnTo>
                  <a:cubicBezTo>
                    <a:pt x="6523" y="9370"/>
                    <a:pt x="6157" y="9736"/>
                    <a:pt x="5708" y="9736"/>
                  </a:cubicBezTo>
                  <a:cubicBezTo>
                    <a:pt x="5259" y="9736"/>
                    <a:pt x="4893" y="9370"/>
                    <a:pt x="4893" y="8921"/>
                  </a:cubicBezTo>
                  <a:lnTo>
                    <a:pt x="4893" y="8567"/>
                  </a:lnTo>
                  <a:cubicBezTo>
                    <a:pt x="5152" y="8643"/>
                    <a:pt x="5426" y="8685"/>
                    <a:pt x="5708" y="8685"/>
                  </a:cubicBezTo>
                  <a:cubicBezTo>
                    <a:pt x="5992" y="8685"/>
                    <a:pt x="6265" y="8643"/>
                    <a:pt x="6523" y="8567"/>
                  </a:cubicBezTo>
                  <a:close/>
                  <a:moveTo>
                    <a:pt x="1526" y="10157"/>
                  </a:moveTo>
                  <a:lnTo>
                    <a:pt x="1526" y="11495"/>
                  </a:lnTo>
                  <a:lnTo>
                    <a:pt x="717" y="11495"/>
                  </a:lnTo>
                  <a:lnTo>
                    <a:pt x="717" y="10842"/>
                  </a:lnTo>
                  <a:cubicBezTo>
                    <a:pt x="717" y="10553"/>
                    <a:pt x="913" y="10304"/>
                    <a:pt x="1192" y="10237"/>
                  </a:cubicBezTo>
                  <a:lnTo>
                    <a:pt x="1526" y="10157"/>
                  </a:lnTo>
                  <a:close/>
                  <a:moveTo>
                    <a:pt x="3101" y="9778"/>
                  </a:moveTo>
                  <a:lnTo>
                    <a:pt x="3101" y="11495"/>
                  </a:lnTo>
                  <a:lnTo>
                    <a:pt x="2242" y="11495"/>
                  </a:lnTo>
                  <a:lnTo>
                    <a:pt x="2242" y="9985"/>
                  </a:lnTo>
                  <a:lnTo>
                    <a:pt x="3101" y="9778"/>
                  </a:lnTo>
                  <a:close/>
                  <a:moveTo>
                    <a:pt x="4289" y="9493"/>
                  </a:moveTo>
                  <a:cubicBezTo>
                    <a:pt x="4515" y="10053"/>
                    <a:pt x="5066" y="10451"/>
                    <a:pt x="5708" y="10451"/>
                  </a:cubicBezTo>
                  <a:cubicBezTo>
                    <a:pt x="6347" y="10451"/>
                    <a:pt x="6895" y="10059"/>
                    <a:pt x="7124" y="9502"/>
                  </a:cubicBezTo>
                  <a:lnTo>
                    <a:pt x="7600" y="9615"/>
                  </a:lnTo>
                  <a:lnTo>
                    <a:pt x="7600" y="11495"/>
                  </a:lnTo>
                  <a:lnTo>
                    <a:pt x="3818" y="11495"/>
                  </a:lnTo>
                  <a:lnTo>
                    <a:pt x="3818" y="9606"/>
                  </a:lnTo>
                  <a:lnTo>
                    <a:pt x="4289" y="9493"/>
                  </a:lnTo>
                  <a:close/>
                  <a:moveTo>
                    <a:pt x="8315" y="9786"/>
                  </a:moveTo>
                  <a:lnTo>
                    <a:pt x="9174" y="9992"/>
                  </a:lnTo>
                  <a:lnTo>
                    <a:pt x="9174" y="11495"/>
                  </a:lnTo>
                  <a:lnTo>
                    <a:pt x="8315" y="11495"/>
                  </a:lnTo>
                  <a:lnTo>
                    <a:pt x="8315" y="9786"/>
                  </a:lnTo>
                  <a:close/>
                  <a:moveTo>
                    <a:pt x="9890" y="10162"/>
                  </a:moveTo>
                  <a:lnTo>
                    <a:pt x="10205" y="10238"/>
                  </a:lnTo>
                  <a:cubicBezTo>
                    <a:pt x="10487" y="10305"/>
                    <a:pt x="10682" y="10554"/>
                    <a:pt x="10682" y="10843"/>
                  </a:cubicBezTo>
                  <a:lnTo>
                    <a:pt x="10683" y="11495"/>
                  </a:lnTo>
                  <a:lnTo>
                    <a:pt x="9890" y="11495"/>
                  </a:lnTo>
                  <a:lnTo>
                    <a:pt x="9890" y="10162"/>
                  </a:lnTo>
                  <a:close/>
                  <a:moveTo>
                    <a:pt x="4579" y="1"/>
                  </a:moveTo>
                  <a:lnTo>
                    <a:pt x="4579" y="647"/>
                  </a:lnTo>
                  <a:cubicBezTo>
                    <a:pt x="3596" y="818"/>
                    <a:pt x="2845" y="1678"/>
                    <a:pt x="2845" y="2709"/>
                  </a:cubicBezTo>
                  <a:lnTo>
                    <a:pt x="2845" y="4064"/>
                  </a:lnTo>
                  <a:cubicBezTo>
                    <a:pt x="2388" y="4181"/>
                    <a:pt x="2049" y="4596"/>
                    <a:pt x="2049" y="5088"/>
                  </a:cubicBezTo>
                  <a:cubicBezTo>
                    <a:pt x="2049" y="5580"/>
                    <a:pt x="2388" y="5995"/>
                    <a:pt x="2845" y="6112"/>
                  </a:cubicBezTo>
                  <a:lnTo>
                    <a:pt x="2845" y="6577"/>
                  </a:lnTo>
                  <a:cubicBezTo>
                    <a:pt x="2845" y="6965"/>
                    <a:pt x="2694" y="7330"/>
                    <a:pt x="2419" y="7604"/>
                  </a:cubicBezTo>
                  <a:cubicBezTo>
                    <a:pt x="2009" y="8014"/>
                    <a:pt x="1784" y="8558"/>
                    <a:pt x="1784" y="9137"/>
                  </a:cubicBezTo>
                  <a:lnTo>
                    <a:pt x="1784" y="9359"/>
                  </a:lnTo>
                  <a:lnTo>
                    <a:pt x="1026" y="9541"/>
                  </a:lnTo>
                  <a:cubicBezTo>
                    <a:pt x="423" y="9686"/>
                    <a:pt x="1" y="10221"/>
                    <a:pt x="1" y="10842"/>
                  </a:cubicBezTo>
                  <a:lnTo>
                    <a:pt x="1" y="12210"/>
                  </a:lnTo>
                  <a:lnTo>
                    <a:pt x="11398" y="12210"/>
                  </a:lnTo>
                  <a:lnTo>
                    <a:pt x="11398" y="10843"/>
                  </a:lnTo>
                  <a:cubicBezTo>
                    <a:pt x="11398" y="10221"/>
                    <a:pt x="10976" y="9686"/>
                    <a:pt x="10372" y="9542"/>
                  </a:cubicBezTo>
                  <a:lnTo>
                    <a:pt x="9633" y="9365"/>
                  </a:lnTo>
                  <a:lnTo>
                    <a:pt x="9633" y="9137"/>
                  </a:lnTo>
                  <a:cubicBezTo>
                    <a:pt x="9633" y="8558"/>
                    <a:pt x="9407" y="8013"/>
                    <a:pt x="8998" y="7604"/>
                  </a:cubicBezTo>
                  <a:cubicBezTo>
                    <a:pt x="8723" y="7330"/>
                    <a:pt x="8572" y="6965"/>
                    <a:pt x="8572" y="6577"/>
                  </a:cubicBezTo>
                  <a:lnTo>
                    <a:pt x="8572" y="6111"/>
                  </a:lnTo>
                  <a:cubicBezTo>
                    <a:pt x="9029" y="5995"/>
                    <a:pt x="9367" y="5580"/>
                    <a:pt x="9367" y="5088"/>
                  </a:cubicBezTo>
                  <a:cubicBezTo>
                    <a:pt x="9367" y="4596"/>
                    <a:pt x="9028" y="4181"/>
                    <a:pt x="8572" y="4063"/>
                  </a:cubicBezTo>
                  <a:lnTo>
                    <a:pt x="8572" y="2709"/>
                  </a:lnTo>
                  <a:cubicBezTo>
                    <a:pt x="8572" y="1678"/>
                    <a:pt x="7822" y="818"/>
                    <a:pt x="6837" y="647"/>
                  </a:cubicBezTo>
                  <a:lnTo>
                    <a:pt x="68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1"/>
            <p:cNvSpPr/>
            <p:nvPr/>
          </p:nvSpPr>
          <p:spPr>
            <a:xfrm>
              <a:off x="4900431" y="3536296"/>
              <a:ext cx="69915" cy="34958"/>
            </a:xfrm>
            <a:custGeom>
              <a:rect b="b" l="l" r="r" t="t"/>
              <a:pathLst>
                <a:path extrusionOk="0" h="1014" w="2028">
                  <a:moveTo>
                    <a:pt x="1" y="0"/>
                  </a:moveTo>
                  <a:cubicBezTo>
                    <a:pt x="1" y="558"/>
                    <a:pt x="455" y="1013"/>
                    <a:pt x="1014" y="1013"/>
                  </a:cubicBezTo>
                  <a:cubicBezTo>
                    <a:pt x="1573" y="1013"/>
                    <a:pt x="2027" y="558"/>
                    <a:pt x="2027" y="0"/>
                  </a:cubicBezTo>
                  <a:lnTo>
                    <a:pt x="1312" y="0"/>
                  </a:lnTo>
                  <a:cubicBezTo>
                    <a:pt x="1312" y="164"/>
                    <a:pt x="1178" y="297"/>
                    <a:pt x="1014" y="297"/>
                  </a:cubicBezTo>
                  <a:cubicBezTo>
                    <a:pt x="851" y="297"/>
                    <a:pt x="717" y="164"/>
                    <a:pt x="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1"/>
            <p:cNvSpPr/>
            <p:nvPr/>
          </p:nvSpPr>
          <p:spPr>
            <a:xfrm>
              <a:off x="4891916" y="3484859"/>
              <a:ext cx="24719" cy="23857"/>
            </a:xfrm>
            <a:custGeom>
              <a:rect b="b" l="l" r="r" t="t"/>
              <a:pathLst>
                <a:path extrusionOk="0" h="692" w="717">
                  <a:moveTo>
                    <a:pt x="0" y="0"/>
                  </a:moveTo>
                  <a:lnTo>
                    <a:pt x="0" y="692"/>
                  </a:lnTo>
                  <a:lnTo>
                    <a:pt x="717" y="692"/>
                  </a:lnTo>
                  <a:lnTo>
                    <a:pt x="7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1"/>
            <p:cNvSpPr/>
            <p:nvPr/>
          </p:nvSpPr>
          <p:spPr>
            <a:xfrm>
              <a:off x="4953592" y="3484859"/>
              <a:ext cx="24684" cy="23857"/>
            </a:xfrm>
            <a:custGeom>
              <a:rect b="b" l="l" r="r" t="t"/>
              <a:pathLst>
                <a:path extrusionOk="0" h="692" w="716">
                  <a:moveTo>
                    <a:pt x="0" y="0"/>
                  </a:moveTo>
                  <a:lnTo>
                    <a:pt x="0" y="692"/>
                  </a:lnTo>
                  <a:lnTo>
                    <a:pt x="715" y="692"/>
                  </a:lnTo>
                  <a:lnTo>
                    <a:pt x="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1"/>
            <p:cNvSpPr/>
            <p:nvPr/>
          </p:nvSpPr>
          <p:spPr>
            <a:xfrm>
              <a:off x="4725850" y="3526643"/>
              <a:ext cx="57091" cy="102253"/>
            </a:xfrm>
            <a:custGeom>
              <a:rect b="b" l="l" r="r" t="t"/>
              <a:pathLst>
                <a:path extrusionOk="0" h="2966" w="1656">
                  <a:moveTo>
                    <a:pt x="466" y="1"/>
                  </a:moveTo>
                  <a:lnTo>
                    <a:pt x="1" y="2026"/>
                  </a:lnTo>
                  <a:lnTo>
                    <a:pt x="747" y="1878"/>
                  </a:lnTo>
                  <a:lnTo>
                    <a:pt x="747" y="1878"/>
                  </a:lnTo>
                  <a:lnTo>
                    <a:pt x="560" y="2826"/>
                  </a:lnTo>
                  <a:lnTo>
                    <a:pt x="1262" y="2965"/>
                  </a:lnTo>
                  <a:lnTo>
                    <a:pt x="1656" y="969"/>
                  </a:lnTo>
                  <a:lnTo>
                    <a:pt x="946" y="1110"/>
                  </a:lnTo>
                  <a:lnTo>
                    <a:pt x="1164" y="161"/>
                  </a:lnTo>
                  <a:lnTo>
                    <a:pt x="4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1"/>
            <p:cNvSpPr/>
            <p:nvPr/>
          </p:nvSpPr>
          <p:spPr>
            <a:xfrm>
              <a:off x="5083011" y="3347890"/>
              <a:ext cx="57091" cy="102253"/>
            </a:xfrm>
            <a:custGeom>
              <a:rect b="b" l="l" r="r" t="t"/>
              <a:pathLst>
                <a:path extrusionOk="0" h="2966" w="1656">
                  <a:moveTo>
                    <a:pt x="466" y="0"/>
                  </a:moveTo>
                  <a:lnTo>
                    <a:pt x="1" y="2026"/>
                  </a:lnTo>
                  <a:lnTo>
                    <a:pt x="746" y="1879"/>
                  </a:lnTo>
                  <a:lnTo>
                    <a:pt x="746" y="1879"/>
                  </a:lnTo>
                  <a:lnTo>
                    <a:pt x="559" y="2827"/>
                  </a:lnTo>
                  <a:lnTo>
                    <a:pt x="1262" y="2966"/>
                  </a:lnTo>
                  <a:lnTo>
                    <a:pt x="1656" y="969"/>
                  </a:lnTo>
                  <a:lnTo>
                    <a:pt x="946" y="1109"/>
                  </a:lnTo>
                  <a:lnTo>
                    <a:pt x="946" y="1109"/>
                  </a:lnTo>
                  <a:lnTo>
                    <a:pt x="1164" y="162"/>
                  </a:lnTo>
                  <a:lnTo>
                    <a:pt x="4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1"/>
            <p:cNvSpPr/>
            <p:nvPr/>
          </p:nvSpPr>
          <p:spPr>
            <a:xfrm>
              <a:off x="5091526" y="3558842"/>
              <a:ext cx="24684" cy="26959"/>
            </a:xfrm>
            <a:custGeom>
              <a:rect b="b" l="l" r="r" t="t"/>
              <a:pathLst>
                <a:path extrusionOk="0" h="782" w="716">
                  <a:moveTo>
                    <a:pt x="0" y="1"/>
                  </a:moveTo>
                  <a:lnTo>
                    <a:pt x="0" y="782"/>
                  </a:lnTo>
                  <a:lnTo>
                    <a:pt x="715" y="782"/>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1"/>
            <p:cNvSpPr/>
            <p:nvPr/>
          </p:nvSpPr>
          <p:spPr>
            <a:xfrm>
              <a:off x="4743777" y="3365334"/>
              <a:ext cx="24719" cy="26959"/>
            </a:xfrm>
            <a:custGeom>
              <a:rect b="b" l="l" r="r" t="t"/>
              <a:pathLst>
                <a:path extrusionOk="0" h="782" w="717">
                  <a:moveTo>
                    <a:pt x="1" y="1"/>
                  </a:moveTo>
                  <a:lnTo>
                    <a:pt x="1" y="782"/>
                  </a:lnTo>
                  <a:lnTo>
                    <a:pt x="717" y="782"/>
                  </a:lnTo>
                  <a:lnTo>
                    <a:pt x="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 name="Google Shape;1090;p51"/>
          <p:cNvSpPr/>
          <p:nvPr/>
        </p:nvSpPr>
        <p:spPr>
          <a:xfrm>
            <a:off x="4733279" y="3989763"/>
            <a:ext cx="395773" cy="420940"/>
          </a:xfrm>
          <a:custGeom>
            <a:rect b="b" l="l" r="r" t="t"/>
            <a:pathLst>
              <a:path extrusionOk="0" h="12210" w="11480">
                <a:moveTo>
                  <a:pt x="8936" y="1387"/>
                </a:moveTo>
                <a:lnTo>
                  <a:pt x="9501" y="1953"/>
                </a:lnTo>
                <a:lnTo>
                  <a:pt x="6383" y="5070"/>
                </a:lnTo>
                <a:lnTo>
                  <a:pt x="5817" y="4505"/>
                </a:lnTo>
                <a:lnTo>
                  <a:pt x="8936" y="1387"/>
                </a:lnTo>
                <a:close/>
                <a:moveTo>
                  <a:pt x="4720" y="4418"/>
                </a:moveTo>
                <a:lnTo>
                  <a:pt x="6470" y="6169"/>
                </a:lnTo>
                <a:lnTo>
                  <a:pt x="5495" y="7144"/>
                </a:lnTo>
                <a:lnTo>
                  <a:pt x="3745" y="5394"/>
                </a:lnTo>
                <a:lnTo>
                  <a:pt x="4720" y="4418"/>
                </a:lnTo>
                <a:close/>
                <a:moveTo>
                  <a:pt x="3713" y="6372"/>
                </a:moveTo>
                <a:lnTo>
                  <a:pt x="4516" y="7175"/>
                </a:lnTo>
                <a:lnTo>
                  <a:pt x="3965" y="7726"/>
                </a:lnTo>
                <a:lnTo>
                  <a:pt x="3161" y="6923"/>
                </a:lnTo>
                <a:lnTo>
                  <a:pt x="3713" y="6372"/>
                </a:lnTo>
                <a:close/>
                <a:moveTo>
                  <a:pt x="9172" y="7031"/>
                </a:moveTo>
                <a:lnTo>
                  <a:pt x="9879" y="7738"/>
                </a:lnTo>
                <a:lnTo>
                  <a:pt x="9563" y="8054"/>
                </a:lnTo>
                <a:cubicBezTo>
                  <a:pt x="9466" y="8152"/>
                  <a:pt x="9338" y="8200"/>
                  <a:pt x="9209" y="8200"/>
                </a:cubicBezTo>
                <a:cubicBezTo>
                  <a:pt x="9081" y="8200"/>
                  <a:pt x="8953" y="8152"/>
                  <a:pt x="8855" y="8054"/>
                </a:cubicBezTo>
                <a:cubicBezTo>
                  <a:pt x="8661" y="7859"/>
                  <a:pt x="8661" y="7542"/>
                  <a:pt x="8855" y="7347"/>
                </a:cubicBezTo>
                <a:lnTo>
                  <a:pt x="9172" y="7031"/>
                </a:lnTo>
                <a:close/>
                <a:moveTo>
                  <a:pt x="2656" y="7428"/>
                </a:moveTo>
                <a:lnTo>
                  <a:pt x="3459" y="8232"/>
                </a:lnTo>
                <a:lnTo>
                  <a:pt x="1814" y="9877"/>
                </a:lnTo>
                <a:lnTo>
                  <a:pt x="1011" y="9074"/>
                </a:lnTo>
                <a:lnTo>
                  <a:pt x="2656" y="7428"/>
                </a:lnTo>
                <a:close/>
                <a:moveTo>
                  <a:pt x="10382" y="1"/>
                </a:moveTo>
                <a:lnTo>
                  <a:pt x="9471" y="911"/>
                </a:lnTo>
                <a:lnTo>
                  <a:pt x="8936" y="376"/>
                </a:lnTo>
                <a:lnTo>
                  <a:pt x="5312" y="4000"/>
                </a:lnTo>
                <a:lnTo>
                  <a:pt x="4720" y="3407"/>
                </a:lnTo>
                <a:lnTo>
                  <a:pt x="2734" y="5393"/>
                </a:lnTo>
                <a:lnTo>
                  <a:pt x="3208" y="5866"/>
                </a:lnTo>
                <a:lnTo>
                  <a:pt x="1" y="9073"/>
                </a:lnTo>
                <a:lnTo>
                  <a:pt x="661" y="9735"/>
                </a:lnTo>
                <a:cubicBezTo>
                  <a:pt x="184" y="10333"/>
                  <a:pt x="222" y="11209"/>
                  <a:pt x="776" y="11763"/>
                </a:cubicBezTo>
                <a:cubicBezTo>
                  <a:pt x="1063" y="12051"/>
                  <a:pt x="1445" y="12210"/>
                  <a:pt x="1853" y="12210"/>
                </a:cubicBezTo>
                <a:cubicBezTo>
                  <a:pt x="2260" y="12210"/>
                  <a:pt x="2642" y="12051"/>
                  <a:pt x="2931" y="11763"/>
                </a:cubicBezTo>
                <a:lnTo>
                  <a:pt x="3413" y="11281"/>
                </a:lnTo>
                <a:cubicBezTo>
                  <a:pt x="3795" y="10899"/>
                  <a:pt x="4318" y="10687"/>
                  <a:pt x="4852" y="10687"/>
                </a:cubicBezTo>
                <a:cubicBezTo>
                  <a:pt x="4949" y="10687"/>
                  <a:pt x="5046" y="10694"/>
                  <a:pt x="5143" y="10708"/>
                </a:cubicBezTo>
                <a:cubicBezTo>
                  <a:pt x="5274" y="10727"/>
                  <a:pt x="5406" y="10737"/>
                  <a:pt x="5537" y="10737"/>
                </a:cubicBezTo>
                <a:cubicBezTo>
                  <a:pt x="6260" y="10737"/>
                  <a:pt x="6965" y="10450"/>
                  <a:pt x="7482" y="9933"/>
                </a:cubicBezTo>
                <a:lnTo>
                  <a:pt x="8641" y="8774"/>
                </a:lnTo>
                <a:cubicBezTo>
                  <a:pt x="8818" y="8868"/>
                  <a:pt x="9014" y="8915"/>
                  <a:pt x="9209" y="8915"/>
                </a:cubicBezTo>
                <a:cubicBezTo>
                  <a:pt x="9520" y="8915"/>
                  <a:pt x="9832" y="8797"/>
                  <a:pt x="10069" y="8559"/>
                </a:cubicBezTo>
                <a:lnTo>
                  <a:pt x="11480" y="7149"/>
                </a:lnTo>
                <a:lnTo>
                  <a:pt x="10974" y="6643"/>
                </a:lnTo>
                <a:lnTo>
                  <a:pt x="10384" y="7233"/>
                </a:lnTo>
                <a:lnTo>
                  <a:pt x="9677" y="6525"/>
                </a:lnTo>
                <a:lnTo>
                  <a:pt x="10266" y="5936"/>
                </a:lnTo>
                <a:lnTo>
                  <a:pt x="9762" y="5431"/>
                </a:lnTo>
                <a:lnTo>
                  <a:pt x="8350" y="6842"/>
                </a:lnTo>
                <a:cubicBezTo>
                  <a:pt x="7965" y="7227"/>
                  <a:pt x="7893" y="7810"/>
                  <a:pt x="8135" y="8269"/>
                </a:cubicBezTo>
                <a:lnTo>
                  <a:pt x="6977" y="9428"/>
                </a:lnTo>
                <a:cubicBezTo>
                  <a:pt x="6594" y="9810"/>
                  <a:pt x="6072" y="10022"/>
                  <a:pt x="5538" y="10022"/>
                </a:cubicBezTo>
                <a:cubicBezTo>
                  <a:pt x="5441" y="10022"/>
                  <a:pt x="5344" y="10015"/>
                  <a:pt x="5247" y="10001"/>
                </a:cubicBezTo>
                <a:cubicBezTo>
                  <a:pt x="5116" y="9982"/>
                  <a:pt x="4984" y="9972"/>
                  <a:pt x="4853" y="9972"/>
                </a:cubicBezTo>
                <a:cubicBezTo>
                  <a:pt x="4130" y="9972"/>
                  <a:pt x="3424" y="10259"/>
                  <a:pt x="2908" y="10776"/>
                </a:cubicBezTo>
                <a:lnTo>
                  <a:pt x="2426" y="11258"/>
                </a:lnTo>
                <a:cubicBezTo>
                  <a:pt x="2273" y="11411"/>
                  <a:pt x="2069" y="11495"/>
                  <a:pt x="1853" y="11495"/>
                </a:cubicBezTo>
                <a:cubicBezTo>
                  <a:pt x="1637" y="11495"/>
                  <a:pt x="1433" y="11411"/>
                  <a:pt x="1280" y="11258"/>
                </a:cubicBezTo>
                <a:cubicBezTo>
                  <a:pt x="1006" y="10983"/>
                  <a:pt x="971" y="10560"/>
                  <a:pt x="1173" y="10247"/>
                </a:cubicBezTo>
                <a:lnTo>
                  <a:pt x="1173" y="10247"/>
                </a:lnTo>
                <a:lnTo>
                  <a:pt x="1814" y="10888"/>
                </a:lnTo>
                <a:lnTo>
                  <a:pt x="5022" y="7681"/>
                </a:lnTo>
                <a:lnTo>
                  <a:pt x="5495" y="8154"/>
                </a:lnTo>
                <a:lnTo>
                  <a:pt x="7481" y="6167"/>
                </a:lnTo>
                <a:lnTo>
                  <a:pt x="6889" y="5576"/>
                </a:lnTo>
                <a:lnTo>
                  <a:pt x="10512" y="1953"/>
                </a:lnTo>
                <a:lnTo>
                  <a:pt x="9976" y="1417"/>
                </a:lnTo>
                <a:lnTo>
                  <a:pt x="10888" y="506"/>
                </a:lnTo>
                <a:lnTo>
                  <a:pt x="10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 name="Google Shape;1091;p51"/>
          <p:cNvGrpSpPr/>
          <p:nvPr/>
        </p:nvGrpSpPr>
        <p:grpSpPr>
          <a:xfrm>
            <a:off x="5453479" y="1346013"/>
            <a:ext cx="420940" cy="417734"/>
            <a:chOff x="5453479" y="1336101"/>
            <a:chExt cx="420940" cy="417734"/>
          </a:xfrm>
        </p:grpSpPr>
        <p:sp>
          <p:nvSpPr>
            <p:cNvPr id="1092" name="Google Shape;1092;p51"/>
            <p:cNvSpPr/>
            <p:nvPr/>
          </p:nvSpPr>
          <p:spPr>
            <a:xfrm>
              <a:off x="5507467" y="1388641"/>
              <a:ext cx="151449" cy="79120"/>
            </a:xfrm>
            <a:custGeom>
              <a:rect b="b" l="l" r="r" t="t"/>
              <a:pathLst>
                <a:path extrusionOk="0" h="2295" w="4393">
                  <a:moveTo>
                    <a:pt x="3676" y="718"/>
                  </a:moveTo>
                  <a:lnTo>
                    <a:pt x="3676" y="1578"/>
                  </a:lnTo>
                  <a:lnTo>
                    <a:pt x="718" y="1578"/>
                  </a:lnTo>
                  <a:lnTo>
                    <a:pt x="718" y="718"/>
                  </a:lnTo>
                  <a:close/>
                  <a:moveTo>
                    <a:pt x="1" y="1"/>
                  </a:moveTo>
                  <a:lnTo>
                    <a:pt x="1" y="2295"/>
                  </a:lnTo>
                  <a:lnTo>
                    <a:pt x="4393" y="2295"/>
                  </a:lnTo>
                  <a:lnTo>
                    <a:pt x="4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1"/>
            <p:cNvSpPr/>
            <p:nvPr/>
          </p:nvSpPr>
          <p:spPr>
            <a:xfrm>
              <a:off x="5516810" y="1492652"/>
              <a:ext cx="132763" cy="132763"/>
            </a:xfrm>
            <a:custGeom>
              <a:rect b="b" l="l" r="r" t="t"/>
              <a:pathLst>
                <a:path extrusionOk="0" h="3851" w="3851">
                  <a:moveTo>
                    <a:pt x="2284" y="771"/>
                  </a:moveTo>
                  <a:cubicBezTo>
                    <a:pt x="2776" y="924"/>
                    <a:pt x="3133" y="1383"/>
                    <a:pt x="3133" y="1925"/>
                  </a:cubicBezTo>
                  <a:cubicBezTo>
                    <a:pt x="3133" y="2591"/>
                    <a:pt x="2592" y="3133"/>
                    <a:pt x="1925" y="3133"/>
                  </a:cubicBezTo>
                  <a:cubicBezTo>
                    <a:pt x="1259" y="3133"/>
                    <a:pt x="718" y="2591"/>
                    <a:pt x="718" y="1925"/>
                  </a:cubicBezTo>
                  <a:cubicBezTo>
                    <a:pt x="718" y="1383"/>
                    <a:pt x="1075" y="924"/>
                    <a:pt x="1568" y="771"/>
                  </a:cubicBezTo>
                  <a:lnTo>
                    <a:pt x="1568" y="1993"/>
                  </a:lnTo>
                  <a:lnTo>
                    <a:pt x="2284" y="1993"/>
                  </a:lnTo>
                  <a:lnTo>
                    <a:pt x="2284" y="771"/>
                  </a:lnTo>
                  <a:close/>
                  <a:moveTo>
                    <a:pt x="1925" y="0"/>
                  </a:moveTo>
                  <a:cubicBezTo>
                    <a:pt x="864" y="0"/>
                    <a:pt x="1" y="863"/>
                    <a:pt x="1" y="1925"/>
                  </a:cubicBezTo>
                  <a:cubicBezTo>
                    <a:pt x="1" y="2986"/>
                    <a:pt x="864" y="3850"/>
                    <a:pt x="1925" y="3850"/>
                  </a:cubicBezTo>
                  <a:cubicBezTo>
                    <a:pt x="2988" y="3850"/>
                    <a:pt x="3851" y="2986"/>
                    <a:pt x="3851" y="1925"/>
                  </a:cubicBezTo>
                  <a:cubicBezTo>
                    <a:pt x="3851" y="863"/>
                    <a:pt x="2988" y="0"/>
                    <a:pt x="1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1"/>
            <p:cNvSpPr/>
            <p:nvPr/>
          </p:nvSpPr>
          <p:spPr>
            <a:xfrm>
              <a:off x="5453479" y="1336101"/>
              <a:ext cx="420940" cy="417734"/>
            </a:xfrm>
            <a:custGeom>
              <a:rect b="b" l="l" r="r" t="t"/>
              <a:pathLst>
                <a:path extrusionOk="0" h="12117" w="12210">
                  <a:moveTo>
                    <a:pt x="6808" y="718"/>
                  </a:moveTo>
                  <a:lnTo>
                    <a:pt x="6808" y="10046"/>
                  </a:lnTo>
                  <a:lnTo>
                    <a:pt x="5638" y="10046"/>
                  </a:lnTo>
                  <a:lnTo>
                    <a:pt x="5638" y="9206"/>
                  </a:lnTo>
                  <a:lnTo>
                    <a:pt x="4921" y="9206"/>
                  </a:lnTo>
                  <a:lnTo>
                    <a:pt x="4921" y="10046"/>
                  </a:lnTo>
                  <a:lnTo>
                    <a:pt x="4121" y="10046"/>
                  </a:lnTo>
                  <a:lnTo>
                    <a:pt x="4121" y="9206"/>
                  </a:lnTo>
                  <a:lnTo>
                    <a:pt x="3405" y="9206"/>
                  </a:lnTo>
                  <a:lnTo>
                    <a:pt x="3405" y="10046"/>
                  </a:lnTo>
                  <a:lnTo>
                    <a:pt x="2604" y="10046"/>
                  </a:lnTo>
                  <a:lnTo>
                    <a:pt x="2604" y="9206"/>
                  </a:lnTo>
                  <a:lnTo>
                    <a:pt x="1887" y="9206"/>
                  </a:lnTo>
                  <a:lnTo>
                    <a:pt x="1887" y="10046"/>
                  </a:lnTo>
                  <a:lnTo>
                    <a:pt x="718" y="10046"/>
                  </a:lnTo>
                  <a:lnTo>
                    <a:pt x="718" y="718"/>
                  </a:lnTo>
                  <a:close/>
                  <a:moveTo>
                    <a:pt x="1" y="1"/>
                  </a:moveTo>
                  <a:lnTo>
                    <a:pt x="1" y="10762"/>
                  </a:lnTo>
                  <a:lnTo>
                    <a:pt x="6808" y="10762"/>
                  </a:lnTo>
                  <a:lnTo>
                    <a:pt x="6808" y="10797"/>
                  </a:lnTo>
                  <a:cubicBezTo>
                    <a:pt x="6808" y="11525"/>
                    <a:pt x="7399" y="12117"/>
                    <a:pt x="8127" y="12117"/>
                  </a:cubicBezTo>
                  <a:lnTo>
                    <a:pt x="10091" y="12117"/>
                  </a:lnTo>
                  <a:cubicBezTo>
                    <a:pt x="11036" y="12117"/>
                    <a:pt x="11804" y="11349"/>
                    <a:pt x="11804" y="10405"/>
                  </a:cubicBezTo>
                  <a:lnTo>
                    <a:pt x="11804" y="5857"/>
                  </a:lnTo>
                  <a:lnTo>
                    <a:pt x="12210" y="5857"/>
                  </a:lnTo>
                  <a:lnTo>
                    <a:pt x="12210" y="5140"/>
                  </a:lnTo>
                  <a:lnTo>
                    <a:pt x="11804" y="5140"/>
                  </a:lnTo>
                  <a:lnTo>
                    <a:pt x="11804" y="4368"/>
                  </a:lnTo>
                  <a:lnTo>
                    <a:pt x="11087" y="4368"/>
                  </a:lnTo>
                  <a:lnTo>
                    <a:pt x="11087" y="5140"/>
                  </a:lnTo>
                  <a:lnTo>
                    <a:pt x="10681" y="5140"/>
                  </a:lnTo>
                  <a:lnTo>
                    <a:pt x="10681" y="5857"/>
                  </a:lnTo>
                  <a:lnTo>
                    <a:pt x="11087" y="5857"/>
                  </a:lnTo>
                  <a:lnTo>
                    <a:pt x="11087" y="10405"/>
                  </a:lnTo>
                  <a:cubicBezTo>
                    <a:pt x="11087" y="10954"/>
                    <a:pt x="10641" y="11400"/>
                    <a:pt x="10091" y="11400"/>
                  </a:cubicBezTo>
                  <a:lnTo>
                    <a:pt x="9300" y="11400"/>
                  </a:lnTo>
                  <a:cubicBezTo>
                    <a:pt x="9394" y="11220"/>
                    <a:pt x="9447" y="11014"/>
                    <a:pt x="9447" y="10797"/>
                  </a:cubicBezTo>
                  <a:lnTo>
                    <a:pt x="9447" y="5857"/>
                  </a:lnTo>
                  <a:lnTo>
                    <a:pt x="9853" y="5857"/>
                  </a:lnTo>
                  <a:lnTo>
                    <a:pt x="9853" y="5140"/>
                  </a:lnTo>
                  <a:lnTo>
                    <a:pt x="9447" y="5140"/>
                  </a:lnTo>
                  <a:lnTo>
                    <a:pt x="9447" y="4368"/>
                  </a:lnTo>
                  <a:lnTo>
                    <a:pt x="8730" y="4368"/>
                  </a:lnTo>
                  <a:lnTo>
                    <a:pt x="8730" y="5140"/>
                  </a:lnTo>
                  <a:lnTo>
                    <a:pt x="8324" y="5140"/>
                  </a:lnTo>
                  <a:lnTo>
                    <a:pt x="8324" y="5857"/>
                  </a:lnTo>
                  <a:lnTo>
                    <a:pt x="8730" y="5857"/>
                  </a:lnTo>
                  <a:lnTo>
                    <a:pt x="8730" y="10797"/>
                  </a:lnTo>
                  <a:cubicBezTo>
                    <a:pt x="8730" y="11130"/>
                    <a:pt x="8460" y="11400"/>
                    <a:pt x="8127" y="11400"/>
                  </a:cubicBezTo>
                  <a:cubicBezTo>
                    <a:pt x="7795" y="11400"/>
                    <a:pt x="7524" y="11130"/>
                    <a:pt x="7524" y="10797"/>
                  </a:cubicBezTo>
                  <a:lnTo>
                    <a:pt x="7524" y="10762"/>
                  </a:lnTo>
                  <a:lnTo>
                    <a:pt x="75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51"/>
          <p:cNvGrpSpPr/>
          <p:nvPr/>
        </p:nvGrpSpPr>
        <p:grpSpPr>
          <a:xfrm>
            <a:off x="5453497" y="2038753"/>
            <a:ext cx="420905" cy="419113"/>
            <a:chOff x="5453514" y="2036254"/>
            <a:chExt cx="420905" cy="419113"/>
          </a:xfrm>
        </p:grpSpPr>
        <p:sp>
          <p:nvSpPr>
            <p:cNvPr id="1096" name="Google Shape;1096;p51"/>
            <p:cNvSpPr/>
            <p:nvPr/>
          </p:nvSpPr>
          <p:spPr>
            <a:xfrm>
              <a:off x="5453514" y="2296058"/>
              <a:ext cx="420905" cy="159309"/>
            </a:xfrm>
            <a:custGeom>
              <a:rect b="b" l="l" r="r" t="t"/>
              <a:pathLst>
                <a:path extrusionOk="0" h="4621" w="12209">
                  <a:moveTo>
                    <a:pt x="10286" y="1"/>
                  </a:moveTo>
                  <a:lnTo>
                    <a:pt x="10076" y="684"/>
                  </a:lnTo>
                  <a:lnTo>
                    <a:pt x="10614" y="849"/>
                  </a:lnTo>
                  <a:lnTo>
                    <a:pt x="9305" y="1380"/>
                  </a:lnTo>
                  <a:lnTo>
                    <a:pt x="6309" y="1380"/>
                  </a:lnTo>
                  <a:lnTo>
                    <a:pt x="4430" y="2521"/>
                  </a:lnTo>
                  <a:lnTo>
                    <a:pt x="2471" y="2352"/>
                  </a:lnTo>
                  <a:lnTo>
                    <a:pt x="715" y="3578"/>
                  </a:lnTo>
                  <a:lnTo>
                    <a:pt x="715" y="315"/>
                  </a:lnTo>
                  <a:lnTo>
                    <a:pt x="1" y="315"/>
                  </a:lnTo>
                  <a:lnTo>
                    <a:pt x="1" y="4620"/>
                  </a:lnTo>
                  <a:lnTo>
                    <a:pt x="12209" y="4620"/>
                  </a:lnTo>
                  <a:lnTo>
                    <a:pt x="12209" y="3905"/>
                  </a:lnTo>
                  <a:lnTo>
                    <a:pt x="1494" y="3905"/>
                  </a:lnTo>
                  <a:lnTo>
                    <a:pt x="2667" y="3086"/>
                  </a:lnTo>
                  <a:lnTo>
                    <a:pt x="4601" y="3253"/>
                  </a:lnTo>
                  <a:lnTo>
                    <a:pt x="6510" y="2094"/>
                  </a:lnTo>
                  <a:lnTo>
                    <a:pt x="9445" y="2094"/>
                  </a:lnTo>
                  <a:lnTo>
                    <a:pt x="11151" y="1402"/>
                  </a:lnTo>
                  <a:lnTo>
                    <a:pt x="10948" y="2164"/>
                  </a:lnTo>
                  <a:lnTo>
                    <a:pt x="11639" y="2348"/>
                  </a:lnTo>
                  <a:lnTo>
                    <a:pt x="12114" y="561"/>
                  </a:lnTo>
                  <a:lnTo>
                    <a:pt x="102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1"/>
            <p:cNvSpPr/>
            <p:nvPr/>
          </p:nvSpPr>
          <p:spPr>
            <a:xfrm>
              <a:off x="5498297" y="2238691"/>
              <a:ext cx="59228" cy="55263"/>
            </a:xfrm>
            <a:custGeom>
              <a:rect b="b" l="l" r="r" t="t"/>
              <a:pathLst>
                <a:path extrusionOk="0" h="1603" w="1718">
                  <a:moveTo>
                    <a:pt x="0" y="0"/>
                  </a:moveTo>
                  <a:lnTo>
                    <a:pt x="0" y="1602"/>
                  </a:lnTo>
                  <a:lnTo>
                    <a:pt x="1717" y="1602"/>
                  </a:lnTo>
                  <a:lnTo>
                    <a:pt x="1717" y="888"/>
                  </a:lnTo>
                  <a:lnTo>
                    <a:pt x="714" y="888"/>
                  </a:lnTo>
                  <a:lnTo>
                    <a:pt x="7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1"/>
            <p:cNvSpPr/>
            <p:nvPr/>
          </p:nvSpPr>
          <p:spPr>
            <a:xfrm>
              <a:off x="5578003" y="2036254"/>
              <a:ext cx="274111" cy="274145"/>
            </a:xfrm>
            <a:custGeom>
              <a:rect b="b" l="l" r="r" t="t"/>
              <a:pathLst>
                <a:path extrusionOk="0" h="7952" w="7951">
                  <a:moveTo>
                    <a:pt x="6169" y="1566"/>
                  </a:moveTo>
                  <a:cubicBezTo>
                    <a:pt x="6478" y="1848"/>
                    <a:pt x="6733" y="2188"/>
                    <a:pt x="6916" y="2569"/>
                  </a:cubicBezTo>
                  <a:lnTo>
                    <a:pt x="6208" y="2677"/>
                  </a:lnTo>
                  <a:lnTo>
                    <a:pt x="5741" y="3898"/>
                  </a:lnTo>
                  <a:lnTo>
                    <a:pt x="5232" y="3900"/>
                  </a:lnTo>
                  <a:lnTo>
                    <a:pt x="5155" y="3213"/>
                  </a:lnTo>
                  <a:lnTo>
                    <a:pt x="4517" y="2957"/>
                  </a:lnTo>
                  <a:lnTo>
                    <a:pt x="4423" y="2573"/>
                  </a:lnTo>
                  <a:lnTo>
                    <a:pt x="5477" y="2490"/>
                  </a:lnTo>
                  <a:lnTo>
                    <a:pt x="5596" y="1928"/>
                  </a:lnTo>
                  <a:lnTo>
                    <a:pt x="6169" y="1566"/>
                  </a:lnTo>
                  <a:close/>
                  <a:moveTo>
                    <a:pt x="1468" y="1894"/>
                  </a:moveTo>
                  <a:lnTo>
                    <a:pt x="1974" y="2444"/>
                  </a:lnTo>
                  <a:lnTo>
                    <a:pt x="1652" y="3055"/>
                  </a:lnTo>
                  <a:lnTo>
                    <a:pt x="1433" y="4243"/>
                  </a:lnTo>
                  <a:lnTo>
                    <a:pt x="770" y="4569"/>
                  </a:lnTo>
                  <a:cubicBezTo>
                    <a:pt x="734" y="4377"/>
                    <a:pt x="715" y="4178"/>
                    <a:pt x="715" y="3976"/>
                  </a:cubicBezTo>
                  <a:cubicBezTo>
                    <a:pt x="715" y="3185"/>
                    <a:pt x="999" y="2459"/>
                    <a:pt x="1468" y="1894"/>
                  </a:cubicBezTo>
                  <a:close/>
                  <a:moveTo>
                    <a:pt x="1320" y="5866"/>
                  </a:moveTo>
                  <a:lnTo>
                    <a:pt x="2124" y="6053"/>
                  </a:lnTo>
                  <a:lnTo>
                    <a:pt x="2088" y="6633"/>
                  </a:lnTo>
                  <a:cubicBezTo>
                    <a:pt x="1791" y="6421"/>
                    <a:pt x="1532" y="6162"/>
                    <a:pt x="1320" y="5866"/>
                  </a:cubicBezTo>
                  <a:close/>
                  <a:moveTo>
                    <a:pt x="3975" y="716"/>
                  </a:moveTo>
                  <a:cubicBezTo>
                    <a:pt x="4500" y="716"/>
                    <a:pt x="4998" y="841"/>
                    <a:pt x="5437" y="1063"/>
                  </a:cubicBezTo>
                  <a:lnTo>
                    <a:pt x="5457" y="1171"/>
                  </a:lnTo>
                  <a:lnTo>
                    <a:pt x="4960" y="1485"/>
                  </a:lnTo>
                  <a:lnTo>
                    <a:pt x="4888" y="1820"/>
                  </a:lnTo>
                  <a:lnTo>
                    <a:pt x="3527" y="1927"/>
                  </a:lnTo>
                  <a:lnTo>
                    <a:pt x="3910" y="3483"/>
                  </a:lnTo>
                  <a:lnTo>
                    <a:pt x="4492" y="3717"/>
                  </a:lnTo>
                  <a:lnTo>
                    <a:pt x="4593" y="4617"/>
                  </a:lnTo>
                  <a:lnTo>
                    <a:pt x="6232" y="4611"/>
                  </a:lnTo>
                  <a:lnTo>
                    <a:pt x="6727" y="3321"/>
                  </a:lnTo>
                  <a:lnTo>
                    <a:pt x="7155" y="3256"/>
                  </a:lnTo>
                  <a:cubicBezTo>
                    <a:pt x="7208" y="3488"/>
                    <a:pt x="7236" y="3729"/>
                    <a:pt x="7236" y="3976"/>
                  </a:cubicBezTo>
                  <a:cubicBezTo>
                    <a:pt x="7236" y="4473"/>
                    <a:pt x="7124" y="4944"/>
                    <a:pt x="6924" y="5365"/>
                  </a:cubicBezTo>
                  <a:lnTo>
                    <a:pt x="5534" y="5415"/>
                  </a:lnTo>
                  <a:lnTo>
                    <a:pt x="4469" y="5187"/>
                  </a:lnTo>
                  <a:lnTo>
                    <a:pt x="3631" y="5940"/>
                  </a:lnTo>
                  <a:lnTo>
                    <a:pt x="3528" y="7205"/>
                  </a:lnTo>
                  <a:cubicBezTo>
                    <a:pt x="3269" y="7170"/>
                    <a:pt x="3018" y="7103"/>
                    <a:pt x="2780" y="7010"/>
                  </a:cubicBezTo>
                  <a:lnTo>
                    <a:pt x="2875" y="5494"/>
                  </a:lnTo>
                  <a:lnTo>
                    <a:pt x="1269" y="5120"/>
                  </a:lnTo>
                  <a:lnTo>
                    <a:pt x="2072" y="4726"/>
                  </a:lnTo>
                  <a:lnTo>
                    <a:pt x="2336" y="3292"/>
                  </a:lnTo>
                  <a:lnTo>
                    <a:pt x="2842" y="2331"/>
                  </a:lnTo>
                  <a:lnTo>
                    <a:pt x="1983" y="1397"/>
                  </a:lnTo>
                  <a:cubicBezTo>
                    <a:pt x="2535" y="970"/>
                    <a:pt x="3225" y="716"/>
                    <a:pt x="3975" y="716"/>
                  </a:cubicBezTo>
                  <a:close/>
                  <a:moveTo>
                    <a:pt x="4675" y="5963"/>
                  </a:moveTo>
                  <a:lnTo>
                    <a:pt x="5470" y="6132"/>
                  </a:lnTo>
                  <a:lnTo>
                    <a:pt x="6450" y="6098"/>
                  </a:lnTo>
                  <a:lnTo>
                    <a:pt x="6450" y="6098"/>
                  </a:lnTo>
                  <a:cubicBezTo>
                    <a:pt x="5905" y="6730"/>
                    <a:pt x="5123" y="7153"/>
                    <a:pt x="4244" y="7225"/>
                  </a:cubicBezTo>
                  <a:lnTo>
                    <a:pt x="4320" y="6281"/>
                  </a:lnTo>
                  <a:lnTo>
                    <a:pt x="4675" y="5963"/>
                  </a:lnTo>
                  <a:close/>
                  <a:moveTo>
                    <a:pt x="3975" y="1"/>
                  </a:moveTo>
                  <a:cubicBezTo>
                    <a:pt x="1784" y="1"/>
                    <a:pt x="0" y="1784"/>
                    <a:pt x="0" y="3976"/>
                  </a:cubicBezTo>
                  <a:cubicBezTo>
                    <a:pt x="0" y="6167"/>
                    <a:pt x="1784" y="7951"/>
                    <a:pt x="3975" y="7951"/>
                  </a:cubicBezTo>
                  <a:cubicBezTo>
                    <a:pt x="6167" y="7951"/>
                    <a:pt x="7951" y="6167"/>
                    <a:pt x="7951" y="3976"/>
                  </a:cubicBezTo>
                  <a:cubicBezTo>
                    <a:pt x="7951" y="1784"/>
                    <a:pt x="6167" y="1"/>
                    <a:pt x="39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1"/>
            <p:cNvSpPr/>
            <p:nvPr/>
          </p:nvSpPr>
          <p:spPr>
            <a:xfrm>
              <a:off x="5474199" y="2046010"/>
              <a:ext cx="71674" cy="156103"/>
            </a:xfrm>
            <a:custGeom>
              <a:rect b="b" l="l" r="r" t="t"/>
              <a:pathLst>
                <a:path extrusionOk="0" h="4528" w="2079">
                  <a:moveTo>
                    <a:pt x="678" y="0"/>
                  </a:moveTo>
                  <a:lnTo>
                    <a:pt x="678" y="621"/>
                  </a:lnTo>
                  <a:cubicBezTo>
                    <a:pt x="283" y="767"/>
                    <a:pt x="1" y="1147"/>
                    <a:pt x="1" y="1591"/>
                  </a:cubicBezTo>
                  <a:cubicBezTo>
                    <a:pt x="1" y="2161"/>
                    <a:pt x="465" y="2625"/>
                    <a:pt x="1034" y="2625"/>
                  </a:cubicBezTo>
                  <a:lnTo>
                    <a:pt x="1052" y="2625"/>
                  </a:lnTo>
                  <a:cubicBezTo>
                    <a:pt x="1223" y="2625"/>
                    <a:pt x="1363" y="2765"/>
                    <a:pt x="1363" y="2938"/>
                  </a:cubicBezTo>
                  <a:cubicBezTo>
                    <a:pt x="1363" y="3109"/>
                    <a:pt x="1223" y="3249"/>
                    <a:pt x="1052" y="3249"/>
                  </a:cubicBezTo>
                  <a:lnTo>
                    <a:pt x="119" y="3249"/>
                  </a:lnTo>
                  <a:lnTo>
                    <a:pt x="119" y="3964"/>
                  </a:lnTo>
                  <a:lnTo>
                    <a:pt x="694" y="3964"/>
                  </a:lnTo>
                  <a:lnTo>
                    <a:pt x="694" y="4527"/>
                  </a:lnTo>
                  <a:lnTo>
                    <a:pt x="1408" y="4527"/>
                  </a:lnTo>
                  <a:lnTo>
                    <a:pt x="1408" y="3899"/>
                  </a:lnTo>
                  <a:cubicBezTo>
                    <a:pt x="1799" y="3754"/>
                    <a:pt x="2078" y="3377"/>
                    <a:pt x="2078" y="2938"/>
                  </a:cubicBezTo>
                  <a:cubicBezTo>
                    <a:pt x="2078" y="2370"/>
                    <a:pt x="1618" y="1910"/>
                    <a:pt x="1052" y="1910"/>
                  </a:cubicBezTo>
                  <a:lnTo>
                    <a:pt x="1034" y="1910"/>
                  </a:lnTo>
                  <a:cubicBezTo>
                    <a:pt x="859" y="1910"/>
                    <a:pt x="716" y="1767"/>
                    <a:pt x="716" y="1591"/>
                  </a:cubicBezTo>
                  <a:cubicBezTo>
                    <a:pt x="716" y="1415"/>
                    <a:pt x="859" y="1272"/>
                    <a:pt x="1034" y="1272"/>
                  </a:cubicBezTo>
                  <a:lnTo>
                    <a:pt x="1994" y="1272"/>
                  </a:lnTo>
                  <a:lnTo>
                    <a:pt x="1994" y="557"/>
                  </a:lnTo>
                  <a:lnTo>
                    <a:pt x="1392" y="557"/>
                  </a:lnTo>
                  <a:lnTo>
                    <a:pt x="13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51"/>
          <p:cNvGrpSpPr/>
          <p:nvPr/>
        </p:nvGrpSpPr>
        <p:grpSpPr>
          <a:xfrm>
            <a:off x="5525049" y="2677489"/>
            <a:ext cx="277800" cy="421009"/>
            <a:chOff x="5525084" y="2676455"/>
            <a:chExt cx="277800" cy="421009"/>
          </a:xfrm>
        </p:grpSpPr>
        <p:sp>
          <p:nvSpPr>
            <p:cNvPr id="1101" name="Google Shape;1101;p51"/>
            <p:cNvSpPr/>
            <p:nvPr/>
          </p:nvSpPr>
          <p:spPr>
            <a:xfrm>
              <a:off x="5612616" y="2805977"/>
              <a:ext cx="102736" cy="155758"/>
            </a:xfrm>
            <a:custGeom>
              <a:rect b="b" l="l" r="r" t="t"/>
              <a:pathLst>
                <a:path extrusionOk="0" h="4518" w="2980">
                  <a:moveTo>
                    <a:pt x="2264" y="716"/>
                  </a:moveTo>
                  <a:lnTo>
                    <a:pt x="2264" y="1901"/>
                  </a:lnTo>
                  <a:lnTo>
                    <a:pt x="716" y="1901"/>
                  </a:lnTo>
                  <a:lnTo>
                    <a:pt x="716" y="716"/>
                  </a:lnTo>
                  <a:close/>
                  <a:moveTo>
                    <a:pt x="2264" y="2617"/>
                  </a:moveTo>
                  <a:lnTo>
                    <a:pt x="2264" y="3802"/>
                  </a:lnTo>
                  <a:lnTo>
                    <a:pt x="716" y="3802"/>
                  </a:lnTo>
                  <a:lnTo>
                    <a:pt x="716" y="2617"/>
                  </a:lnTo>
                  <a:close/>
                  <a:moveTo>
                    <a:pt x="0" y="0"/>
                  </a:moveTo>
                  <a:lnTo>
                    <a:pt x="0" y="4518"/>
                  </a:lnTo>
                  <a:lnTo>
                    <a:pt x="2980" y="4518"/>
                  </a:lnTo>
                  <a:lnTo>
                    <a:pt x="29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1"/>
            <p:cNvSpPr/>
            <p:nvPr/>
          </p:nvSpPr>
          <p:spPr>
            <a:xfrm>
              <a:off x="5686910" y="2676489"/>
              <a:ext cx="79948" cy="103011"/>
            </a:xfrm>
            <a:custGeom>
              <a:rect b="b" l="l" r="r" t="t"/>
              <a:pathLst>
                <a:path extrusionOk="0" h="2988" w="2319">
                  <a:moveTo>
                    <a:pt x="1602" y="1"/>
                  </a:moveTo>
                  <a:lnTo>
                    <a:pt x="1602" y="1510"/>
                  </a:lnTo>
                  <a:lnTo>
                    <a:pt x="657" y="5"/>
                  </a:lnTo>
                  <a:lnTo>
                    <a:pt x="1" y="5"/>
                  </a:lnTo>
                  <a:lnTo>
                    <a:pt x="1" y="2988"/>
                  </a:lnTo>
                  <a:lnTo>
                    <a:pt x="717" y="2988"/>
                  </a:lnTo>
                  <a:lnTo>
                    <a:pt x="717" y="1448"/>
                  </a:lnTo>
                  <a:lnTo>
                    <a:pt x="718" y="1448"/>
                  </a:lnTo>
                  <a:lnTo>
                    <a:pt x="1663" y="2953"/>
                  </a:lnTo>
                  <a:lnTo>
                    <a:pt x="2319" y="2953"/>
                  </a:lnTo>
                  <a:lnTo>
                    <a:pt x="23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1"/>
            <p:cNvSpPr/>
            <p:nvPr/>
          </p:nvSpPr>
          <p:spPr>
            <a:xfrm>
              <a:off x="5658261" y="2989453"/>
              <a:ext cx="61745" cy="108010"/>
            </a:xfrm>
            <a:custGeom>
              <a:rect b="b" l="l" r="r" t="t"/>
              <a:pathLst>
                <a:path extrusionOk="0" h="3133" w="1791">
                  <a:moveTo>
                    <a:pt x="0" y="0"/>
                  </a:moveTo>
                  <a:lnTo>
                    <a:pt x="0" y="3132"/>
                  </a:lnTo>
                  <a:lnTo>
                    <a:pt x="717" y="3132"/>
                  </a:lnTo>
                  <a:lnTo>
                    <a:pt x="717" y="2016"/>
                  </a:lnTo>
                  <a:lnTo>
                    <a:pt x="1705" y="2016"/>
                  </a:lnTo>
                  <a:lnTo>
                    <a:pt x="1705" y="1300"/>
                  </a:lnTo>
                  <a:lnTo>
                    <a:pt x="717" y="1300"/>
                  </a:lnTo>
                  <a:lnTo>
                    <a:pt x="717" y="717"/>
                  </a:lnTo>
                  <a:lnTo>
                    <a:pt x="1790" y="717"/>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1"/>
            <p:cNvSpPr/>
            <p:nvPr/>
          </p:nvSpPr>
          <p:spPr>
            <a:xfrm>
              <a:off x="5741139" y="2989453"/>
              <a:ext cx="61745" cy="108010"/>
            </a:xfrm>
            <a:custGeom>
              <a:rect b="b" l="l" r="r" t="t"/>
              <a:pathLst>
                <a:path extrusionOk="0" h="3133" w="1791">
                  <a:moveTo>
                    <a:pt x="1" y="0"/>
                  </a:moveTo>
                  <a:lnTo>
                    <a:pt x="1" y="3132"/>
                  </a:lnTo>
                  <a:lnTo>
                    <a:pt x="717" y="3132"/>
                  </a:lnTo>
                  <a:lnTo>
                    <a:pt x="717" y="2016"/>
                  </a:lnTo>
                  <a:lnTo>
                    <a:pt x="1705" y="2016"/>
                  </a:lnTo>
                  <a:lnTo>
                    <a:pt x="1705" y="1300"/>
                  </a:lnTo>
                  <a:lnTo>
                    <a:pt x="717" y="1300"/>
                  </a:lnTo>
                  <a:lnTo>
                    <a:pt x="717" y="717"/>
                  </a:lnTo>
                  <a:lnTo>
                    <a:pt x="1790" y="717"/>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1"/>
            <p:cNvSpPr/>
            <p:nvPr/>
          </p:nvSpPr>
          <p:spPr>
            <a:xfrm>
              <a:off x="5561076" y="2676455"/>
              <a:ext cx="103011" cy="103046"/>
            </a:xfrm>
            <a:custGeom>
              <a:rect b="b" l="l" r="r" t="t"/>
              <a:pathLst>
                <a:path extrusionOk="0" h="2989" w="2988">
                  <a:moveTo>
                    <a:pt x="1494" y="718"/>
                  </a:moveTo>
                  <a:cubicBezTo>
                    <a:pt x="1922" y="718"/>
                    <a:pt x="2272" y="1066"/>
                    <a:pt x="2272" y="1495"/>
                  </a:cubicBezTo>
                  <a:cubicBezTo>
                    <a:pt x="2272" y="1923"/>
                    <a:pt x="1922" y="2273"/>
                    <a:pt x="1494" y="2273"/>
                  </a:cubicBezTo>
                  <a:cubicBezTo>
                    <a:pt x="1066" y="2273"/>
                    <a:pt x="717" y="1923"/>
                    <a:pt x="717" y="1495"/>
                  </a:cubicBezTo>
                  <a:cubicBezTo>
                    <a:pt x="717" y="1066"/>
                    <a:pt x="1066" y="718"/>
                    <a:pt x="1494" y="718"/>
                  </a:cubicBezTo>
                  <a:close/>
                  <a:moveTo>
                    <a:pt x="1494" y="1"/>
                  </a:moveTo>
                  <a:cubicBezTo>
                    <a:pt x="671" y="1"/>
                    <a:pt x="0" y="671"/>
                    <a:pt x="0" y="1495"/>
                  </a:cubicBezTo>
                  <a:cubicBezTo>
                    <a:pt x="1" y="2319"/>
                    <a:pt x="671" y="2989"/>
                    <a:pt x="1494" y="2989"/>
                  </a:cubicBezTo>
                  <a:cubicBezTo>
                    <a:pt x="2318" y="2989"/>
                    <a:pt x="2988" y="2319"/>
                    <a:pt x="2988" y="1495"/>
                  </a:cubicBezTo>
                  <a:cubicBezTo>
                    <a:pt x="2988" y="672"/>
                    <a:pt x="2318" y="1"/>
                    <a:pt x="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1"/>
            <p:cNvSpPr/>
            <p:nvPr/>
          </p:nvSpPr>
          <p:spPr>
            <a:xfrm>
              <a:off x="5525084" y="2992453"/>
              <a:ext cx="104942" cy="104976"/>
            </a:xfrm>
            <a:custGeom>
              <a:rect b="b" l="l" r="r" t="t"/>
              <a:pathLst>
                <a:path extrusionOk="0" h="3045" w="3044">
                  <a:moveTo>
                    <a:pt x="1522" y="717"/>
                  </a:moveTo>
                  <a:cubicBezTo>
                    <a:pt x="1966" y="717"/>
                    <a:pt x="2327" y="1079"/>
                    <a:pt x="2327" y="1522"/>
                  </a:cubicBezTo>
                  <a:cubicBezTo>
                    <a:pt x="2327" y="1966"/>
                    <a:pt x="1966" y="2328"/>
                    <a:pt x="1522" y="2328"/>
                  </a:cubicBezTo>
                  <a:cubicBezTo>
                    <a:pt x="1078" y="2328"/>
                    <a:pt x="716" y="1966"/>
                    <a:pt x="716" y="1522"/>
                  </a:cubicBezTo>
                  <a:cubicBezTo>
                    <a:pt x="716" y="1079"/>
                    <a:pt x="1078" y="717"/>
                    <a:pt x="1522" y="717"/>
                  </a:cubicBezTo>
                  <a:close/>
                  <a:moveTo>
                    <a:pt x="1522" y="1"/>
                  </a:moveTo>
                  <a:cubicBezTo>
                    <a:pt x="682" y="1"/>
                    <a:pt x="0" y="684"/>
                    <a:pt x="0" y="1522"/>
                  </a:cubicBezTo>
                  <a:cubicBezTo>
                    <a:pt x="0" y="2362"/>
                    <a:pt x="682" y="3044"/>
                    <a:pt x="1522" y="3044"/>
                  </a:cubicBezTo>
                  <a:cubicBezTo>
                    <a:pt x="2361" y="3044"/>
                    <a:pt x="3043" y="2362"/>
                    <a:pt x="3043" y="1522"/>
                  </a:cubicBezTo>
                  <a:cubicBezTo>
                    <a:pt x="3043" y="684"/>
                    <a:pt x="2361" y="1"/>
                    <a:pt x="1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1"/>
            <p:cNvSpPr/>
            <p:nvPr/>
          </p:nvSpPr>
          <p:spPr>
            <a:xfrm>
              <a:off x="5741759" y="2871514"/>
              <a:ext cx="43025" cy="24719"/>
            </a:xfrm>
            <a:custGeom>
              <a:rect b="b" l="l" r="r" t="t"/>
              <a:pathLst>
                <a:path extrusionOk="0" h="717" w="1248">
                  <a:moveTo>
                    <a:pt x="0" y="0"/>
                  </a:moveTo>
                  <a:lnTo>
                    <a:pt x="0" y="716"/>
                  </a:lnTo>
                  <a:lnTo>
                    <a:pt x="1247" y="716"/>
                  </a:lnTo>
                  <a:lnTo>
                    <a:pt x="1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1"/>
            <p:cNvSpPr/>
            <p:nvPr/>
          </p:nvSpPr>
          <p:spPr>
            <a:xfrm>
              <a:off x="5543183" y="2871514"/>
              <a:ext cx="43025" cy="24719"/>
            </a:xfrm>
            <a:custGeom>
              <a:rect b="b" l="l" r="r" t="t"/>
              <a:pathLst>
                <a:path extrusionOk="0" h="717" w="1248">
                  <a:moveTo>
                    <a:pt x="0" y="0"/>
                  </a:moveTo>
                  <a:lnTo>
                    <a:pt x="0" y="716"/>
                  </a:lnTo>
                  <a:lnTo>
                    <a:pt x="1248" y="716"/>
                  </a:lnTo>
                  <a:lnTo>
                    <a:pt x="1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51"/>
          <p:cNvGrpSpPr/>
          <p:nvPr/>
        </p:nvGrpSpPr>
        <p:grpSpPr>
          <a:xfrm>
            <a:off x="5473958" y="3321792"/>
            <a:ext cx="379983" cy="420940"/>
            <a:chOff x="5473992" y="3324619"/>
            <a:chExt cx="379983" cy="420940"/>
          </a:xfrm>
        </p:grpSpPr>
        <p:sp>
          <p:nvSpPr>
            <p:cNvPr id="1110" name="Google Shape;1110;p51"/>
            <p:cNvSpPr/>
            <p:nvPr/>
          </p:nvSpPr>
          <p:spPr>
            <a:xfrm>
              <a:off x="5473992" y="3562531"/>
              <a:ext cx="51954" cy="24753"/>
            </a:xfrm>
            <a:custGeom>
              <a:rect b="b" l="l" r="r" t="t"/>
              <a:pathLst>
                <a:path extrusionOk="0" h="718" w="1507">
                  <a:moveTo>
                    <a:pt x="1" y="1"/>
                  </a:moveTo>
                  <a:lnTo>
                    <a:pt x="1" y="718"/>
                  </a:lnTo>
                  <a:lnTo>
                    <a:pt x="1507" y="718"/>
                  </a:lnTo>
                  <a:lnTo>
                    <a:pt x="15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1"/>
            <p:cNvSpPr/>
            <p:nvPr/>
          </p:nvSpPr>
          <p:spPr>
            <a:xfrm>
              <a:off x="5473992" y="3436284"/>
              <a:ext cx="51919" cy="51988"/>
            </a:xfrm>
            <a:custGeom>
              <a:rect b="b" l="l" r="r" t="t"/>
              <a:pathLst>
                <a:path extrusionOk="0" h="1508" w="1506">
                  <a:moveTo>
                    <a:pt x="395" y="1"/>
                  </a:moveTo>
                  <a:lnTo>
                    <a:pt x="395" y="395"/>
                  </a:lnTo>
                  <a:lnTo>
                    <a:pt x="1" y="395"/>
                  </a:lnTo>
                  <a:lnTo>
                    <a:pt x="1" y="1113"/>
                  </a:lnTo>
                  <a:lnTo>
                    <a:pt x="395" y="1113"/>
                  </a:lnTo>
                  <a:lnTo>
                    <a:pt x="395" y="1507"/>
                  </a:lnTo>
                  <a:lnTo>
                    <a:pt x="1112" y="1507"/>
                  </a:lnTo>
                  <a:lnTo>
                    <a:pt x="1112" y="1113"/>
                  </a:lnTo>
                  <a:lnTo>
                    <a:pt x="1506" y="1113"/>
                  </a:lnTo>
                  <a:lnTo>
                    <a:pt x="1506" y="395"/>
                  </a:lnTo>
                  <a:lnTo>
                    <a:pt x="1112" y="395"/>
                  </a:lnTo>
                  <a:lnTo>
                    <a:pt x="1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1"/>
            <p:cNvSpPr/>
            <p:nvPr/>
          </p:nvSpPr>
          <p:spPr>
            <a:xfrm>
              <a:off x="5552285" y="3324619"/>
              <a:ext cx="301691" cy="420940"/>
            </a:xfrm>
            <a:custGeom>
              <a:rect b="b" l="l" r="r" t="t"/>
              <a:pathLst>
                <a:path extrusionOk="0" h="12210" w="8751">
                  <a:moveTo>
                    <a:pt x="8033" y="2115"/>
                  </a:moveTo>
                  <a:lnTo>
                    <a:pt x="8033" y="3204"/>
                  </a:lnTo>
                  <a:lnTo>
                    <a:pt x="7364" y="3204"/>
                  </a:lnTo>
                  <a:lnTo>
                    <a:pt x="7364" y="2115"/>
                  </a:lnTo>
                  <a:close/>
                  <a:moveTo>
                    <a:pt x="2631" y="3467"/>
                  </a:moveTo>
                  <a:lnTo>
                    <a:pt x="2631" y="4706"/>
                  </a:lnTo>
                  <a:lnTo>
                    <a:pt x="717" y="4706"/>
                  </a:lnTo>
                  <a:lnTo>
                    <a:pt x="717" y="3467"/>
                  </a:lnTo>
                  <a:close/>
                  <a:moveTo>
                    <a:pt x="8033" y="5573"/>
                  </a:moveTo>
                  <a:lnTo>
                    <a:pt x="8033" y="6662"/>
                  </a:lnTo>
                  <a:lnTo>
                    <a:pt x="7364" y="6662"/>
                  </a:lnTo>
                  <a:lnTo>
                    <a:pt x="7364" y="5573"/>
                  </a:lnTo>
                  <a:close/>
                  <a:moveTo>
                    <a:pt x="2631" y="5423"/>
                  </a:moveTo>
                  <a:lnTo>
                    <a:pt x="2631" y="8869"/>
                  </a:lnTo>
                  <a:lnTo>
                    <a:pt x="717" y="8869"/>
                  </a:lnTo>
                  <a:lnTo>
                    <a:pt x="717" y="5423"/>
                  </a:lnTo>
                  <a:close/>
                  <a:moveTo>
                    <a:pt x="8033" y="8991"/>
                  </a:moveTo>
                  <a:lnTo>
                    <a:pt x="8033" y="10080"/>
                  </a:lnTo>
                  <a:lnTo>
                    <a:pt x="7364" y="10080"/>
                  </a:lnTo>
                  <a:lnTo>
                    <a:pt x="7364" y="8991"/>
                  </a:lnTo>
                  <a:close/>
                  <a:moveTo>
                    <a:pt x="7339" y="717"/>
                  </a:moveTo>
                  <a:lnTo>
                    <a:pt x="7339" y="1398"/>
                  </a:lnTo>
                  <a:lnTo>
                    <a:pt x="6647" y="1398"/>
                  </a:lnTo>
                  <a:lnTo>
                    <a:pt x="6647" y="3921"/>
                  </a:lnTo>
                  <a:lnTo>
                    <a:pt x="7339" y="3921"/>
                  </a:lnTo>
                  <a:lnTo>
                    <a:pt x="7339" y="4856"/>
                  </a:lnTo>
                  <a:lnTo>
                    <a:pt x="6647" y="4856"/>
                  </a:lnTo>
                  <a:lnTo>
                    <a:pt x="6647" y="7379"/>
                  </a:lnTo>
                  <a:lnTo>
                    <a:pt x="7339" y="7379"/>
                  </a:lnTo>
                  <a:lnTo>
                    <a:pt x="7339" y="8273"/>
                  </a:lnTo>
                  <a:lnTo>
                    <a:pt x="6647" y="8273"/>
                  </a:lnTo>
                  <a:lnTo>
                    <a:pt x="6647" y="10797"/>
                  </a:lnTo>
                  <a:lnTo>
                    <a:pt x="7339" y="10797"/>
                  </a:lnTo>
                  <a:lnTo>
                    <a:pt x="7339" y="11492"/>
                  </a:lnTo>
                  <a:lnTo>
                    <a:pt x="2019" y="11492"/>
                  </a:lnTo>
                  <a:lnTo>
                    <a:pt x="2019" y="9586"/>
                  </a:lnTo>
                  <a:lnTo>
                    <a:pt x="3348" y="9586"/>
                  </a:lnTo>
                  <a:lnTo>
                    <a:pt x="3348" y="2750"/>
                  </a:lnTo>
                  <a:lnTo>
                    <a:pt x="2019" y="2750"/>
                  </a:lnTo>
                  <a:lnTo>
                    <a:pt x="2019" y="717"/>
                  </a:lnTo>
                  <a:close/>
                  <a:moveTo>
                    <a:pt x="1302" y="0"/>
                  </a:moveTo>
                  <a:lnTo>
                    <a:pt x="1302" y="2750"/>
                  </a:lnTo>
                  <a:lnTo>
                    <a:pt x="0" y="2750"/>
                  </a:lnTo>
                  <a:lnTo>
                    <a:pt x="0" y="9586"/>
                  </a:lnTo>
                  <a:lnTo>
                    <a:pt x="1302" y="9586"/>
                  </a:lnTo>
                  <a:lnTo>
                    <a:pt x="1302" y="12210"/>
                  </a:lnTo>
                  <a:lnTo>
                    <a:pt x="8057" y="12210"/>
                  </a:lnTo>
                  <a:lnTo>
                    <a:pt x="8057" y="10797"/>
                  </a:lnTo>
                  <a:lnTo>
                    <a:pt x="8750" y="10797"/>
                  </a:lnTo>
                  <a:lnTo>
                    <a:pt x="8750" y="8273"/>
                  </a:lnTo>
                  <a:lnTo>
                    <a:pt x="8057" y="8273"/>
                  </a:lnTo>
                  <a:lnTo>
                    <a:pt x="8057" y="7379"/>
                  </a:lnTo>
                  <a:lnTo>
                    <a:pt x="8750" y="7379"/>
                  </a:lnTo>
                  <a:lnTo>
                    <a:pt x="8750" y="4856"/>
                  </a:lnTo>
                  <a:lnTo>
                    <a:pt x="8057" y="4856"/>
                  </a:lnTo>
                  <a:lnTo>
                    <a:pt x="8057" y="3921"/>
                  </a:lnTo>
                  <a:lnTo>
                    <a:pt x="8750" y="3921"/>
                  </a:lnTo>
                  <a:lnTo>
                    <a:pt x="8750" y="1398"/>
                  </a:lnTo>
                  <a:lnTo>
                    <a:pt x="8057" y="1398"/>
                  </a:lnTo>
                  <a:lnTo>
                    <a:pt x="80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1"/>
            <p:cNvSpPr/>
            <p:nvPr/>
          </p:nvSpPr>
          <p:spPr>
            <a:xfrm>
              <a:off x="5727004" y="3403912"/>
              <a:ext cx="28890" cy="24753"/>
            </a:xfrm>
            <a:custGeom>
              <a:rect b="b" l="l" r="r" t="t"/>
              <a:pathLst>
                <a:path extrusionOk="0" h="718" w="838">
                  <a:moveTo>
                    <a:pt x="1" y="1"/>
                  </a:moveTo>
                  <a:lnTo>
                    <a:pt x="1" y="718"/>
                  </a:lnTo>
                  <a:lnTo>
                    <a:pt x="837" y="718"/>
                  </a:lnTo>
                  <a:lnTo>
                    <a:pt x="8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1"/>
            <p:cNvSpPr/>
            <p:nvPr/>
          </p:nvSpPr>
          <p:spPr>
            <a:xfrm>
              <a:off x="5727004" y="3524884"/>
              <a:ext cx="28890" cy="24753"/>
            </a:xfrm>
            <a:custGeom>
              <a:rect b="b" l="l" r="r" t="t"/>
              <a:pathLst>
                <a:path extrusionOk="0" h="718" w="838">
                  <a:moveTo>
                    <a:pt x="1" y="1"/>
                  </a:moveTo>
                  <a:lnTo>
                    <a:pt x="1" y="718"/>
                  </a:lnTo>
                  <a:lnTo>
                    <a:pt x="837" y="718"/>
                  </a:lnTo>
                  <a:lnTo>
                    <a:pt x="8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1"/>
            <p:cNvSpPr/>
            <p:nvPr/>
          </p:nvSpPr>
          <p:spPr>
            <a:xfrm>
              <a:off x="5727004" y="3640962"/>
              <a:ext cx="28890" cy="24753"/>
            </a:xfrm>
            <a:custGeom>
              <a:rect b="b" l="l" r="r" t="t"/>
              <a:pathLst>
                <a:path extrusionOk="0" h="718" w="838">
                  <a:moveTo>
                    <a:pt x="1" y="0"/>
                  </a:moveTo>
                  <a:lnTo>
                    <a:pt x="1" y="718"/>
                  </a:lnTo>
                  <a:lnTo>
                    <a:pt x="837" y="718"/>
                  </a:lnTo>
                  <a:lnTo>
                    <a:pt x="8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51"/>
          <p:cNvGrpSpPr/>
          <p:nvPr/>
        </p:nvGrpSpPr>
        <p:grpSpPr>
          <a:xfrm>
            <a:off x="5454203" y="3989763"/>
            <a:ext cx="419492" cy="420940"/>
            <a:chOff x="5454238" y="3996502"/>
            <a:chExt cx="419492" cy="420940"/>
          </a:xfrm>
        </p:grpSpPr>
        <p:sp>
          <p:nvSpPr>
            <p:cNvPr id="1117" name="Google Shape;1117;p51"/>
            <p:cNvSpPr/>
            <p:nvPr/>
          </p:nvSpPr>
          <p:spPr>
            <a:xfrm>
              <a:off x="5454238" y="3996502"/>
              <a:ext cx="419492" cy="420940"/>
            </a:xfrm>
            <a:custGeom>
              <a:rect b="b" l="l" r="r" t="t"/>
              <a:pathLst>
                <a:path extrusionOk="0" h="12210" w="12168">
                  <a:moveTo>
                    <a:pt x="11452" y="715"/>
                  </a:moveTo>
                  <a:lnTo>
                    <a:pt x="11452" y="11495"/>
                  </a:lnTo>
                  <a:lnTo>
                    <a:pt x="714" y="11495"/>
                  </a:lnTo>
                  <a:lnTo>
                    <a:pt x="714" y="715"/>
                  </a:lnTo>
                  <a:close/>
                  <a:moveTo>
                    <a:pt x="0" y="0"/>
                  </a:moveTo>
                  <a:lnTo>
                    <a:pt x="0" y="12209"/>
                  </a:lnTo>
                  <a:lnTo>
                    <a:pt x="12167" y="12209"/>
                  </a:lnTo>
                  <a:lnTo>
                    <a:pt x="12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1"/>
            <p:cNvSpPr/>
            <p:nvPr/>
          </p:nvSpPr>
          <p:spPr>
            <a:xfrm>
              <a:off x="5509225" y="4054179"/>
              <a:ext cx="308689" cy="308689"/>
            </a:xfrm>
            <a:custGeom>
              <a:rect b="b" l="l" r="r" t="t"/>
              <a:pathLst>
                <a:path extrusionOk="0" h="8954" w="8954">
                  <a:moveTo>
                    <a:pt x="4834" y="732"/>
                  </a:moveTo>
                  <a:cubicBezTo>
                    <a:pt x="6741" y="912"/>
                    <a:pt x="8239" y="2523"/>
                    <a:pt x="8239" y="4477"/>
                  </a:cubicBezTo>
                  <a:cubicBezTo>
                    <a:pt x="8239" y="6431"/>
                    <a:pt x="6741" y="8042"/>
                    <a:pt x="4834" y="8222"/>
                  </a:cubicBezTo>
                  <a:lnTo>
                    <a:pt x="4834" y="7530"/>
                  </a:lnTo>
                  <a:lnTo>
                    <a:pt x="4120" y="7530"/>
                  </a:lnTo>
                  <a:lnTo>
                    <a:pt x="4120" y="8222"/>
                  </a:lnTo>
                  <a:cubicBezTo>
                    <a:pt x="2212" y="8042"/>
                    <a:pt x="715" y="6431"/>
                    <a:pt x="715" y="4477"/>
                  </a:cubicBezTo>
                  <a:cubicBezTo>
                    <a:pt x="715" y="2523"/>
                    <a:pt x="2212" y="912"/>
                    <a:pt x="4120" y="732"/>
                  </a:cubicBezTo>
                  <a:lnTo>
                    <a:pt x="4120" y="1425"/>
                  </a:lnTo>
                  <a:lnTo>
                    <a:pt x="4834" y="1425"/>
                  </a:lnTo>
                  <a:lnTo>
                    <a:pt x="4834" y="732"/>
                  </a:lnTo>
                  <a:close/>
                  <a:moveTo>
                    <a:pt x="4476" y="1"/>
                  </a:moveTo>
                  <a:cubicBezTo>
                    <a:pt x="2009" y="1"/>
                    <a:pt x="1" y="2008"/>
                    <a:pt x="1" y="4477"/>
                  </a:cubicBezTo>
                  <a:cubicBezTo>
                    <a:pt x="1" y="6945"/>
                    <a:pt x="2009" y="8953"/>
                    <a:pt x="4476" y="8953"/>
                  </a:cubicBezTo>
                  <a:cubicBezTo>
                    <a:pt x="6945" y="8953"/>
                    <a:pt x="8953" y="6945"/>
                    <a:pt x="8953" y="4477"/>
                  </a:cubicBezTo>
                  <a:cubicBezTo>
                    <a:pt x="8953" y="2008"/>
                    <a:pt x="6944" y="1"/>
                    <a:pt x="44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1"/>
            <p:cNvSpPr/>
            <p:nvPr/>
          </p:nvSpPr>
          <p:spPr>
            <a:xfrm>
              <a:off x="5560766" y="4142849"/>
              <a:ext cx="75604" cy="75569"/>
            </a:xfrm>
            <a:custGeom>
              <a:rect b="b" l="l" r="r" t="t"/>
              <a:pathLst>
                <a:path extrusionOk="0" h="2192" w="2193">
                  <a:moveTo>
                    <a:pt x="1097" y="715"/>
                  </a:moveTo>
                  <a:cubicBezTo>
                    <a:pt x="1307" y="715"/>
                    <a:pt x="1477" y="885"/>
                    <a:pt x="1477" y="1096"/>
                  </a:cubicBezTo>
                  <a:cubicBezTo>
                    <a:pt x="1477" y="1305"/>
                    <a:pt x="1307" y="1476"/>
                    <a:pt x="1097" y="1476"/>
                  </a:cubicBezTo>
                  <a:cubicBezTo>
                    <a:pt x="887" y="1476"/>
                    <a:pt x="716" y="1305"/>
                    <a:pt x="716" y="1096"/>
                  </a:cubicBezTo>
                  <a:cubicBezTo>
                    <a:pt x="716" y="885"/>
                    <a:pt x="887" y="715"/>
                    <a:pt x="1097" y="715"/>
                  </a:cubicBezTo>
                  <a:close/>
                  <a:moveTo>
                    <a:pt x="1097" y="1"/>
                  </a:moveTo>
                  <a:cubicBezTo>
                    <a:pt x="493" y="1"/>
                    <a:pt x="1" y="492"/>
                    <a:pt x="1" y="1096"/>
                  </a:cubicBezTo>
                  <a:cubicBezTo>
                    <a:pt x="1" y="1699"/>
                    <a:pt x="493" y="2191"/>
                    <a:pt x="1097" y="2191"/>
                  </a:cubicBezTo>
                  <a:cubicBezTo>
                    <a:pt x="1700" y="2191"/>
                    <a:pt x="2192" y="1699"/>
                    <a:pt x="2192" y="1096"/>
                  </a:cubicBezTo>
                  <a:cubicBezTo>
                    <a:pt x="2192" y="492"/>
                    <a:pt x="1700" y="1"/>
                    <a:pt x="1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1"/>
            <p:cNvSpPr/>
            <p:nvPr/>
          </p:nvSpPr>
          <p:spPr>
            <a:xfrm>
              <a:off x="5690771" y="4142849"/>
              <a:ext cx="75569" cy="75569"/>
            </a:xfrm>
            <a:custGeom>
              <a:rect b="b" l="l" r="r" t="t"/>
              <a:pathLst>
                <a:path extrusionOk="0" h="2192" w="2192">
                  <a:moveTo>
                    <a:pt x="1096" y="715"/>
                  </a:moveTo>
                  <a:cubicBezTo>
                    <a:pt x="1305" y="715"/>
                    <a:pt x="1477" y="885"/>
                    <a:pt x="1477" y="1096"/>
                  </a:cubicBezTo>
                  <a:cubicBezTo>
                    <a:pt x="1477" y="1305"/>
                    <a:pt x="1305" y="1476"/>
                    <a:pt x="1096" y="1476"/>
                  </a:cubicBezTo>
                  <a:cubicBezTo>
                    <a:pt x="886" y="1476"/>
                    <a:pt x="715" y="1305"/>
                    <a:pt x="715" y="1096"/>
                  </a:cubicBezTo>
                  <a:cubicBezTo>
                    <a:pt x="715" y="885"/>
                    <a:pt x="886" y="715"/>
                    <a:pt x="1096" y="715"/>
                  </a:cubicBezTo>
                  <a:close/>
                  <a:moveTo>
                    <a:pt x="1096" y="1"/>
                  </a:moveTo>
                  <a:cubicBezTo>
                    <a:pt x="492" y="1"/>
                    <a:pt x="1" y="492"/>
                    <a:pt x="1" y="1096"/>
                  </a:cubicBezTo>
                  <a:cubicBezTo>
                    <a:pt x="1" y="1699"/>
                    <a:pt x="492" y="2191"/>
                    <a:pt x="1096" y="2191"/>
                  </a:cubicBezTo>
                  <a:cubicBezTo>
                    <a:pt x="1700" y="2191"/>
                    <a:pt x="2191" y="1699"/>
                    <a:pt x="2191" y="1096"/>
                  </a:cubicBezTo>
                  <a:cubicBezTo>
                    <a:pt x="2191" y="492"/>
                    <a:pt x="1700"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1"/>
            <p:cNvSpPr/>
            <p:nvPr/>
          </p:nvSpPr>
          <p:spPr>
            <a:xfrm>
              <a:off x="5625785" y="4219418"/>
              <a:ext cx="75535" cy="75604"/>
            </a:xfrm>
            <a:custGeom>
              <a:rect b="b" l="l" r="r" t="t"/>
              <a:pathLst>
                <a:path extrusionOk="0" h="2193" w="2191">
                  <a:moveTo>
                    <a:pt x="1095" y="716"/>
                  </a:moveTo>
                  <a:cubicBezTo>
                    <a:pt x="1306" y="716"/>
                    <a:pt x="1477" y="887"/>
                    <a:pt x="1477" y="1097"/>
                  </a:cubicBezTo>
                  <a:cubicBezTo>
                    <a:pt x="1477" y="1307"/>
                    <a:pt x="1306" y="1477"/>
                    <a:pt x="1095" y="1477"/>
                  </a:cubicBezTo>
                  <a:cubicBezTo>
                    <a:pt x="886" y="1477"/>
                    <a:pt x="715" y="1307"/>
                    <a:pt x="715" y="1097"/>
                  </a:cubicBezTo>
                  <a:cubicBezTo>
                    <a:pt x="715" y="887"/>
                    <a:pt x="886" y="716"/>
                    <a:pt x="1095" y="716"/>
                  </a:cubicBezTo>
                  <a:close/>
                  <a:moveTo>
                    <a:pt x="1095" y="1"/>
                  </a:moveTo>
                  <a:cubicBezTo>
                    <a:pt x="492" y="1"/>
                    <a:pt x="0" y="493"/>
                    <a:pt x="0" y="1096"/>
                  </a:cubicBezTo>
                  <a:cubicBezTo>
                    <a:pt x="0" y="1700"/>
                    <a:pt x="492" y="2192"/>
                    <a:pt x="1095" y="2192"/>
                  </a:cubicBezTo>
                  <a:cubicBezTo>
                    <a:pt x="1700" y="2192"/>
                    <a:pt x="2191" y="1700"/>
                    <a:pt x="2191" y="1096"/>
                  </a:cubicBezTo>
                  <a:cubicBezTo>
                    <a:pt x="2191" y="493"/>
                    <a:pt x="1700" y="1"/>
                    <a:pt x="10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51"/>
          <p:cNvSpPr/>
          <p:nvPr/>
        </p:nvSpPr>
        <p:spPr>
          <a:xfrm>
            <a:off x="6247904" y="1344427"/>
            <a:ext cx="294175" cy="420905"/>
          </a:xfrm>
          <a:custGeom>
            <a:rect b="b" l="l" r="r" t="t"/>
            <a:pathLst>
              <a:path extrusionOk="0" h="12209" w="8533">
                <a:moveTo>
                  <a:pt x="1503" y="2651"/>
                </a:moveTo>
                <a:lnTo>
                  <a:pt x="2213" y="3107"/>
                </a:lnTo>
                <a:cubicBezTo>
                  <a:pt x="2836" y="3509"/>
                  <a:pt x="3209" y="4191"/>
                  <a:pt x="3209" y="4933"/>
                </a:cubicBezTo>
                <a:lnTo>
                  <a:pt x="3209" y="11493"/>
                </a:lnTo>
                <a:lnTo>
                  <a:pt x="2526" y="11493"/>
                </a:lnTo>
                <a:lnTo>
                  <a:pt x="2526" y="5123"/>
                </a:lnTo>
                <a:cubicBezTo>
                  <a:pt x="2526" y="4538"/>
                  <a:pt x="2237" y="3992"/>
                  <a:pt x="1755" y="3661"/>
                </a:cubicBezTo>
                <a:lnTo>
                  <a:pt x="1076" y="3196"/>
                </a:lnTo>
                <a:lnTo>
                  <a:pt x="1503" y="2651"/>
                </a:lnTo>
                <a:close/>
                <a:moveTo>
                  <a:pt x="4609" y="1311"/>
                </a:moveTo>
                <a:lnTo>
                  <a:pt x="4609" y="11493"/>
                </a:lnTo>
                <a:lnTo>
                  <a:pt x="3925" y="11493"/>
                </a:lnTo>
                <a:lnTo>
                  <a:pt x="3925" y="1311"/>
                </a:lnTo>
                <a:close/>
                <a:moveTo>
                  <a:pt x="7030" y="2651"/>
                </a:moveTo>
                <a:lnTo>
                  <a:pt x="7457" y="3196"/>
                </a:lnTo>
                <a:lnTo>
                  <a:pt x="6778" y="3661"/>
                </a:lnTo>
                <a:cubicBezTo>
                  <a:pt x="6296" y="3991"/>
                  <a:pt x="6007" y="4537"/>
                  <a:pt x="6007" y="5123"/>
                </a:cubicBezTo>
                <a:lnTo>
                  <a:pt x="6007" y="11493"/>
                </a:lnTo>
                <a:lnTo>
                  <a:pt x="5324" y="11493"/>
                </a:lnTo>
                <a:lnTo>
                  <a:pt x="5324" y="4933"/>
                </a:lnTo>
                <a:cubicBezTo>
                  <a:pt x="5324" y="4191"/>
                  <a:pt x="5697" y="3509"/>
                  <a:pt x="6320" y="3107"/>
                </a:cubicBezTo>
                <a:lnTo>
                  <a:pt x="7030" y="2651"/>
                </a:lnTo>
                <a:close/>
                <a:moveTo>
                  <a:pt x="3885" y="0"/>
                </a:moveTo>
                <a:lnTo>
                  <a:pt x="3885" y="596"/>
                </a:lnTo>
                <a:lnTo>
                  <a:pt x="3209" y="596"/>
                </a:lnTo>
                <a:lnTo>
                  <a:pt x="3209" y="3030"/>
                </a:lnTo>
                <a:cubicBezTo>
                  <a:pt x="3035" y="2831"/>
                  <a:pt x="2830" y="2654"/>
                  <a:pt x="2599" y="2505"/>
                </a:cubicBezTo>
                <a:lnTo>
                  <a:pt x="1340" y="1697"/>
                </a:lnTo>
                <a:lnTo>
                  <a:pt x="902" y="2258"/>
                </a:lnTo>
                <a:lnTo>
                  <a:pt x="424" y="1905"/>
                </a:lnTo>
                <a:lnTo>
                  <a:pt x="0" y="2482"/>
                </a:lnTo>
                <a:lnTo>
                  <a:pt x="461" y="2821"/>
                </a:lnTo>
                <a:lnTo>
                  <a:pt x="43" y="3355"/>
                </a:lnTo>
                <a:lnTo>
                  <a:pt x="1351" y="4251"/>
                </a:lnTo>
                <a:cubicBezTo>
                  <a:pt x="1638" y="4448"/>
                  <a:pt x="1810" y="4774"/>
                  <a:pt x="1810" y="5123"/>
                </a:cubicBezTo>
                <a:lnTo>
                  <a:pt x="1810" y="12208"/>
                </a:lnTo>
                <a:lnTo>
                  <a:pt x="6722" y="12208"/>
                </a:lnTo>
                <a:lnTo>
                  <a:pt x="6722" y="5123"/>
                </a:lnTo>
                <a:cubicBezTo>
                  <a:pt x="6722" y="4774"/>
                  <a:pt x="6894" y="4448"/>
                  <a:pt x="7181" y="4251"/>
                </a:cubicBezTo>
                <a:lnTo>
                  <a:pt x="8489" y="3355"/>
                </a:lnTo>
                <a:lnTo>
                  <a:pt x="8072" y="2821"/>
                </a:lnTo>
                <a:lnTo>
                  <a:pt x="8532" y="2482"/>
                </a:lnTo>
                <a:lnTo>
                  <a:pt x="8109" y="1905"/>
                </a:lnTo>
                <a:lnTo>
                  <a:pt x="7631" y="2258"/>
                </a:lnTo>
                <a:lnTo>
                  <a:pt x="7193" y="1697"/>
                </a:lnTo>
                <a:lnTo>
                  <a:pt x="5933" y="2505"/>
                </a:lnTo>
                <a:cubicBezTo>
                  <a:pt x="5703" y="2653"/>
                  <a:pt x="5499" y="2831"/>
                  <a:pt x="5324" y="3029"/>
                </a:cubicBezTo>
                <a:lnTo>
                  <a:pt x="5324" y="596"/>
                </a:lnTo>
                <a:lnTo>
                  <a:pt x="4600" y="596"/>
                </a:lnTo>
                <a:lnTo>
                  <a:pt x="46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 name="Google Shape;1123;p51"/>
          <p:cNvGrpSpPr/>
          <p:nvPr/>
        </p:nvGrpSpPr>
        <p:grpSpPr>
          <a:xfrm>
            <a:off x="6184539" y="2038788"/>
            <a:ext cx="420905" cy="419044"/>
            <a:chOff x="6184522" y="2034461"/>
            <a:chExt cx="420905" cy="419044"/>
          </a:xfrm>
        </p:grpSpPr>
        <p:sp>
          <p:nvSpPr>
            <p:cNvPr id="1124" name="Google Shape;1124;p51"/>
            <p:cNvSpPr/>
            <p:nvPr/>
          </p:nvSpPr>
          <p:spPr>
            <a:xfrm>
              <a:off x="6184522" y="2305090"/>
              <a:ext cx="420905" cy="148415"/>
            </a:xfrm>
            <a:custGeom>
              <a:rect b="b" l="l" r="r" t="t"/>
              <a:pathLst>
                <a:path extrusionOk="0" h="4305" w="12209">
                  <a:moveTo>
                    <a:pt x="714" y="1502"/>
                  </a:moveTo>
                  <a:lnTo>
                    <a:pt x="2011" y="2173"/>
                  </a:lnTo>
                  <a:lnTo>
                    <a:pt x="4407" y="1743"/>
                  </a:lnTo>
                  <a:lnTo>
                    <a:pt x="6420" y="2620"/>
                  </a:lnTo>
                  <a:lnTo>
                    <a:pt x="9297" y="2410"/>
                  </a:lnTo>
                  <a:lnTo>
                    <a:pt x="10644" y="2729"/>
                  </a:lnTo>
                  <a:lnTo>
                    <a:pt x="10161" y="2952"/>
                  </a:lnTo>
                  <a:lnTo>
                    <a:pt x="10456" y="3590"/>
                  </a:lnTo>
                  <a:lnTo>
                    <a:pt x="714" y="3590"/>
                  </a:lnTo>
                  <a:lnTo>
                    <a:pt x="714" y="1502"/>
                  </a:lnTo>
                  <a:close/>
                  <a:moveTo>
                    <a:pt x="0" y="1"/>
                  </a:moveTo>
                  <a:lnTo>
                    <a:pt x="0" y="4305"/>
                  </a:lnTo>
                  <a:lnTo>
                    <a:pt x="12209" y="4305"/>
                  </a:lnTo>
                  <a:lnTo>
                    <a:pt x="12209" y="3591"/>
                  </a:lnTo>
                  <a:lnTo>
                    <a:pt x="10482" y="3591"/>
                  </a:lnTo>
                  <a:lnTo>
                    <a:pt x="12197" y="2800"/>
                  </a:lnTo>
                  <a:lnTo>
                    <a:pt x="11486" y="1093"/>
                  </a:lnTo>
                  <a:lnTo>
                    <a:pt x="10827" y="1368"/>
                  </a:lnTo>
                  <a:lnTo>
                    <a:pt x="11136" y="2110"/>
                  </a:lnTo>
                  <a:lnTo>
                    <a:pt x="9354" y="1689"/>
                  </a:lnTo>
                  <a:lnTo>
                    <a:pt x="6543" y="1895"/>
                  </a:lnTo>
                  <a:lnTo>
                    <a:pt x="4493" y="1001"/>
                  </a:lnTo>
                  <a:lnTo>
                    <a:pt x="2123" y="1426"/>
                  </a:lnTo>
                  <a:lnTo>
                    <a:pt x="714" y="697"/>
                  </a:lnTo>
                  <a:lnTo>
                    <a:pt x="7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1"/>
            <p:cNvSpPr/>
            <p:nvPr/>
          </p:nvSpPr>
          <p:spPr>
            <a:xfrm>
              <a:off x="6229305" y="2236898"/>
              <a:ext cx="59194" cy="55229"/>
            </a:xfrm>
            <a:custGeom>
              <a:rect b="b" l="l" r="r" t="t"/>
              <a:pathLst>
                <a:path extrusionOk="0" h="1602" w="1717">
                  <a:moveTo>
                    <a:pt x="0" y="0"/>
                  </a:moveTo>
                  <a:lnTo>
                    <a:pt x="0" y="1602"/>
                  </a:lnTo>
                  <a:lnTo>
                    <a:pt x="1717" y="1602"/>
                  </a:lnTo>
                  <a:lnTo>
                    <a:pt x="1717" y="887"/>
                  </a:lnTo>
                  <a:lnTo>
                    <a:pt x="715" y="887"/>
                  </a:lnTo>
                  <a:lnTo>
                    <a:pt x="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1"/>
            <p:cNvSpPr/>
            <p:nvPr/>
          </p:nvSpPr>
          <p:spPr>
            <a:xfrm>
              <a:off x="6308977" y="2034461"/>
              <a:ext cx="274145" cy="274111"/>
            </a:xfrm>
            <a:custGeom>
              <a:rect b="b" l="l" r="r" t="t"/>
              <a:pathLst>
                <a:path extrusionOk="0" h="7951" w="7952">
                  <a:moveTo>
                    <a:pt x="6170" y="1565"/>
                  </a:moveTo>
                  <a:cubicBezTo>
                    <a:pt x="6479" y="1848"/>
                    <a:pt x="6734" y="2188"/>
                    <a:pt x="6917" y="2569"/>
                  </a:cubicBezTo>
                  <a:lnTo>
                    <a:pt x="6209" y="2677"/>
                  </a:lnTo>
                  <a:lnTo>
                    <a:pt x="5741" y="3897"/>
                  </a:lnTo>
                  <a:lnTo>
                    <a:pt x="5233" y="3899"/>
                  </a:lnTo>
                  <a:lnTo>
                    <a:pt x="5156" y="3213"/>
                  </a:lnTo>
                  <a:lnTo>
                    <a:pt x="4518" y="2956"/>
                  </a:lnTo>
                  <a:lnTo>
                    <a:pt x="4424" y="2573"/>
                  </a:lnTo>
                  <a:lnTo>
                    <a:pt x="5477" y="2490"/>
                  </a:lnTo>
                  <a:lnTo>
                    <a:pt x="5596" y="1928"/>
                  </a:lnTo>
                  <a:lnTo>
                    <a:pt x="6170" y="1565"/>
                  </a:lnTo>
                  <a:close/>
                  <a:moveTo>
                    <a:pt x="1469" y="1893"/>
                  </a:moveTo>
                  <a:lnTo>
                    <a:pt x="1975" y="2443"/>
                  </a:lnTo>
                  <a:lnTo>
                    <a:pt x="1653" y="3055"/>
                  </a:lnTo>
                  <a:lnTo>
                    <a:pt x="1434" y="4242"/>
                  </a:lnTo>
                  <a:lnTo>
                    <a:pt x="770" y="4568"/>
                  </a:lnTo>
                  <a:cubicBezTo>
                    <a:pt x="734" y="4376"/>
                    <a:pt x="716" y="4178"/>
                    <a:pt x="716" y="3975"/>
                  </a:cubicBezTo>
                  <a:cubicBezTo>
                    <a:pt x="716" y="3184"/>
                    <a:pt x="1000" y="2459"/>
                    <a:pt x="1469" y="1893"/>
                  </a:cubicBezTo>
                  <a:close/>
                  <a:moveTo>
                    <a:pt x="1321" y="5865"/>
                  </a:moveTo>
                  <a:lnTo>
                    <a:pt x="2125" y="6052"/>
                  </a:lnTo>
                  <a:lnTo>
                    <a:pt x="2089" y="6631"/>
                  </a:lnTo>
                  <a:cubicBezTo>
                    <a:pt x="1792" y="6421"/>
                    <a:pt x="1533" y="6161"/>
                    <a:pt x="1321" y="5865"/>
                  </a:cubicBezTo>
                  <a:close/>
                  <a:moveTo>
                    <a:pt x="3976" y="715"/>
                  </a:moveTo>
                  <a:cubicBezTo>
                    <a:pt x="4502" y="715"/>
                    <a:pt x="4998" y="841"/>
                    <a:pt x="5438" y="1062"/>
                  </a:cubicBezTo>
                  <a:lnTo>
                    <a:pt x="5458" y="1170"/>
                  </a:lnTo>
                  <a:lnTo>
                    <a:pt x="4960" y="1485"/>
                  </a:lnTo>
                  <a:lnTo>
                    <a:pt x="4889" y="1819"/>
                  </a:lnTo>
                  <a:lnTo>
                    <a:pt x="3528" y="1927"/>
                  </a:lnTo>
                  <a:lnTo>
                    <a:pt x="3911" y="3481"/>
                  </a:lnTo>
                  <a:lnTo>
                    <a:pt x="4493" y="3716"/>
                  </a:lnTo>
                  <a:lnTo>
                    <a:pt x="4594" y="4616"/>
                  </a:lnTo>
                  <a:lnTo>
                    <a:pt x="6233" y="4610"/>
                  </a:lnTo>
                  <a:lnTo>
                    <a:pt x="6728" y="3320"/>
                  </a:lnTo>
                  <a:lnTo>
                    <a:pt x="7156" y="3255"/>
                  </a:lnTo>
                  <a:cubicBezTo>
                    <a:pt x="7208" y="3486"/>
                    <a:pt x="7236" y="3728"/>
                    <a:pt x="7236" y="3975"/>
                  </a:cubicBezTo>
                  <a:cubicBezTo>
                    <a:pt x="7236" y="4472"/>
                    <a:pt x="7124" y="4942"/>
                    <a:pt x="6925" y="5365"/>
                  </a:cubicBezTo>
                  <a:lnTo>
                    <a:pt x="5535" y="5414"/>
                  </a:lnTo>
                  <a:lnTo>
                    <a:pt x="4469" y="5187"/>
                  </a:lnTo>
                  <a:lnTo>
                    <a:pt x="3632" y="5939"/>
                  </a:lnTo>
                  <a:lnTo>
                    <a:pt x="3529" y="7205"/>
                  </a:lnTo>
                  <a:cubicBezTo>
                    <a:pt x="3269" y="7169"/>
                    <a:pt x="3018" y="7102"/>
                    <a:pt x="2781" y="7008"/>
                  </a:cubicBezTo>
                  <a:lnTo>
                    <a:pt x="2876" y="5493"/>
                  </a:lnTo>
                  <a:lnTo>
                    <a:pt x="1270" y="5119"/>
                  </a:lnTo>
                  <a:lnTo>
                    <a:pt x="2072" y="4724"/>
                  </a:lnTo>
                  <a:lnTo>
                    <a:pt x="2337" y="3291"/>
                  </a:lnTo>
                  <a:lnTo>
                    <a:pt x="2843" y="2330"/>
                  </a:lnTo>
                  <a:lnTo>
                    <a:pt x="1984" y="1396"/>
                  </a:lnTo>
                  <a:cubicBezTo>
                    <a:pt x="2536" y="969"/>
                    <a:pt x="3226" y="715"/>
                    <a:pt x="3976" y="715"/>
                  </a:cubicBezTo>
                  <a:close/>
                  <a:moveTo>
                    <a:pt x="4676" y="5961"/>
                  </a:moveTo>
                  <a:lnTo>
                    <a:pt x="5471" y="6132"/>
                  </a:lnTo>
                  <a:lnTo>
                    <a:pt x="6450" y="6096"/>
                  </a:lnTo>
                  <a:lnTo>
                    <a:pt x="6450" y="6096"/>
                  </a:lnTo>
                  <a:cubicBezTo>
                    <a:pt x="5907" y="6729"/>
                    <a:pt x="5125" y="7152"/>
                    <a:pt x="4244" y="7224"/>
                  </a:cubicBezTo>
                  <a:lnTo>
                    <a:pt x="4321" y="6281"/>
                  </a:lnTo>
                  <a:lnTo>
                    <a:pt x="4676" y="5961"/>
                  </a:lnTo>
                  <a:close/>
                  <a:moveTo>
                    <a:pt x="3976" y="0"/>
                  </a:moveTo>
                  <a:cubicBezTo>
                    <a:pt x="1784" y="0"/>
                    <a:pt x="1" y="1784"/>
                    <a:pt x="1" y="3975"/>
                  </a:cubicBezTo>
                  <a:cubicBezTo>
                    <a:pt x="1" y="6167"/>
                    <a:pt x="1784" y="7951"/>
                    <a:pt x="3976" y="7951"/>
                  </a:cubicBezTo>
                  <a:cubicBezTo>
                    <a:pt x="6168" y="7951"/>
                    <a:pt x="7951" y="6167"/>
                    <a:pt x="7951" y="3975"/>
                  </a:cubicBezTo>
                  <a:cubicBezTo>
                    <a:pt x="7951" y="1784"/>
                    <a:pt x="6168" y="0"/>
                    <a:pt x="3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1"/>
            <p:cNvSpPr/>
            <p:nvPr/>
          </p:nvSpPr>
          <p:spPr>
            <a:xfrm>
              <a:off x="6205207" y="2044183"/>
              <a:ext cx="71639" cy="156068"/>
            </a:xfrm>
            <a:custGeom>
              <a:rect b="b" l="l" r="r" t="t"/>
              <a:pathLst>
                <a:path extrusionOk="0" h="4527" w="2078">
                  <a:moveTo>
                    <a:pt x="677" y="1"/>
                  </a:moveTo>
                  <a:lnTo>
                    <a:pt x="677" y="621"/>
                  </a:lnTo>
                  <a:cubicBezTo>
                    <a:pt x="283" y="767"/>
                    <a:pt x="0" y="1146"/>
                    <a:pt x="0" y="1591"/>
                  </a:cubicBezTo>
                  <a:cubicBezTo>
                    <a:pt x="0" y="2161"/>
                    <a:pt x="465" y="2625"/>
                    <a:pt x="1035" y="2625"/>
                  </a:cubicBezTo>
                  <a:lnTo>
                    <a:pt x="1051" y="2625"/>
                  </a:lnTo>
                  <a:cubicBezTo>
                    <a:pt x="1223" y="2625"/>
                    <a:pt x="1363" y="2766"/>
                    <a:pt x="1363" y="2937"/>
                  </a:cubicBezTo>
                  <a:cubicBezTo>
                    <a:pt x="1363" y="3110"/>
                    <a:pt x="1223" y="3250"/>
                    <a:pt x="1051" y="3250"/>
                  </a:cubicBezTo>
                  <a:lnTo>
                    <a:pt x="120" y="3250"/>
                  </a:lnTo>
                  <a:lnTo>
                    <a:pt x="120" y="3965"/>
                  </a:lnTo>
                  <a:lnTo>
                    <a:pt x="694" y="3965"/>
                  </a:lnTo>
                  <a:lnTo>
                    <a:pt x="694" y="4527"/>
                  </a:lnTo>
                  <a:lnTo>
                    <a:pt x="1409" y="4527"/>
                  </a:lnTo>
                  <a:lnTo>
                    <a:pt x="1409" y="3900"/>
                  </a:lnTo>
                  <a:cubicBezTo>
                    <a:pt x="1799" y="3754"/>
                    <a:pt x="2078" y="3378"/>
                    <a:pt x="2078" y="2937"/>
                  </a:cubicBezTo>
                  <a:cubicBezTo>
                    <a:pt x="2078" y="2371"/>
                    <a:pt x="1618" y="1911"/>
                    <a:pt x="1051" y="1911"/>
                  </a:cubicBezTo>
                  <a:lnTo>
                    <a:pt x="1035" y="1911"/>
                  </a:lnTo>
                  <a:cubicBezTo>
                    <a:pt x="858" y="1911"/>
                    <a:pt x="715" y="1767"/>
                    <a:pt x="715" y="1591"/>
                  </a:cubicBezTo>
                  <a:cubicBezTo>
                    <a:pt x="715" y="1416"/>
                    <a:pt x="858" y="1272"/>
                    <a:pt x="1035" y="1272"/>
                  </a:cubicBezTo>
                  <a:lnTo>
                    <a:pt x="1994" y="1272"/>
                  </a:lnTo>
                  <a:lnTo>
                    <a:pt x="1994" y="558"/>
                  </a:lnTo>
                  <a:lnTo>
                    <a:pt x="1392" y="558"/>
                  </a:lnTo>
                  <a:lnTo>
                    <a:pt x="1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51"/>
          <p:cNvGrpSpPr/>
          <p:nvPr/>
        </p:nvGrpSpPr>
        <p:grpSpPr>
          <a:xfrm>
            <a:off x="6184522" y="2702932"/>
            <a:ext cx="420940" cy="370124"/>
            <a:chOff x="6184522" y="2700105"/>
            <a:chExt cx="420940" cy="370124"/>
          </a:xfrm>
        </p:grpSpPr>
        <p:sp>
          <p:nvSpPr>
            <p:cNvPr id="1129" name="Google Shape;1129;p51"/>
            <p:cNvSpPr/>
            <p:nvPr/>
          </p:nvSpPr>
          <p:spPr>
            <a:xfrm>
              <a:off x="6287119" y="2837556"/>
              <a:ext cx="24581" cy="28407"/>
            </a:xfrm>
            <a:custGeom>
              <a:rect b="b" l="l" r="r" t="t"/>
              <a:pathLst>
                <a:path extrusionOk="0" h="824" w="713">
                  <a:moveTo>
                    <a:pt x="1" y="1"/>
                  </a:moveTo>
                  <a:lnTo>
                    <a:pt x="1" y="824"/>
                  </a:lnTo>
                  <a:lnTo>
                    <a:pt x="713" y="824"/>
                  </a:lnTo>
                  <a:lnTo>
                    <a:pt x="7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1"/>
            <p:cNvSpPr/>
            <p:nvPr/>
          </p:nvSpPr>
          <p:spPr>
            <a:xfrm>
              <a:off x="6362034" y="2837556"/>
              <a:ext cx="24615" cy="28407"/>
            </a:xfrm>
            <a:custGeom>
              <a:rect b="b" l="l" r="r" t="t"/>
              <a:pathLst>
                <a:path extrusionOk="0" h="824" w="714">
                  <a:moveTo>
                    <a:pt x="1" y="1"/>
                  </a:moveTo>
                  <a:lnTo>
                    <a:pt x="1" y="824"/>
                  </a:lnTo>
                  <a:lnTo>
                    <a:pt x="714" y="824"/>
                  </a:lnTo>
                  <a:lnTo>
                    <a:pt x="7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1"/>
            <p:cNvSpPr/>
            <p:nvPr/>
          </p:nvSpPr>
          <p:spPr>
            <a:xfrm>
              <a:off x="6184522" y="2700105"/>
              <a:ext cx="420940" cy="370124"/>
            </a:xfrm>
            <a:custGeom>
              <a:rect b="b" l="l" r="r" t="t"/>
              <a:pathLst>
                <a:path extrusionOk="0" h="10736" w="12210">
                  <a:moveTo>
                    <a:pt x="7219" y="884"/>
                  </a:moveTo>
                  <a:lnTo>
                    <a:pt x="7219" y="2103"/>
                  </a:lnTo>
                  <a:lnTo>
                    <a:pt x="6592" y="1633"/>
                  </a:lnTo>
                  <a:lnTo>
                    <a:pt x="6592" y="884"/>
                  </a:lnTo>
                  <a:close/>
                  <a:moveTo>
                    <a:pt x="4419" y="891"/>
                  </a:moveTo>
                  <a:lnTo>
                    <a:pt x="6508" y="2460"/>
                  </a:lnTo>
                  <a:lnTo>
                    <a:pt x="2332" y="2460"/>
                  </a:lnTo>
                  <a:lnTo>
                    <a:pt x="4419" y="891"/>
                  </a:lnTo>
                  <a:close/>
                  <a:moveTo>
                    <a:pt x="10621" y="2169"/>
                  </a:moveTo>
                  <a:lnTo>
                    <a:pt x="10621" y="2527"/>
                  </a:lnTo>
                  <a:cubicBezTo>
                    <a:pt x="10621" y="2789"/>
                    <a:pt x="10408" y="3002"/>
                    <a:pt x="10146" y="3002"/>
                  </a:cubicBezTo>
                  <a:cubicBezTo>
                    <a:pt x="9884" y="3002"/>
                    <a:pt x="9671" y="2789"/>
                    <a:pt x="9671" y="2527"/>
                  </a:cubicBezTo>
                  <a:lnTo>
                    <a:pt x="9671" y="2169"/>
                  </a:lnTo>
                  <a:close/>
                  <a:moveTo>
                    <a:pt x="5150" y="6336"/>
                  </a:moveTo>
                  <a:lnTo>
                    <a:pt x="5150" y="8370"/>
                  </a:lnTo>
                  <a:lnTo>
                    <a:pt x="3690" y="8370"/>
                  </a:lnTo>
                  <a:lnTo>
                    <a:pt x="3690" y="6336"/>
                  </a:lnTo>
                  <a:close/>
                  <a:moveTo>
                    <a:pt x="7219" y="3173"/>
                  </a:moveTo>
                  <a:lnTo>
                    <a:pt x="7219" y="8389"/>
                  </a:lnTo>
                  <a:lnTo>
                    <a:pt x="5863" y="8389"/>
                  </a:lnTo>
                  <a:lnTo>
                    <a:pt x="5863" y="5623"/>
                  </a:lnTo>
                  <a:lnTo>
                    <a:pt x="2977" y="5623"/>
                  </a:lnTo>
                  <a:lnTo>
                    <a:pt x="2977" y="8389"/>
                  </a:lnTo>
                  <a:lnTo>
                    <a:pt x="1621" y="8389"/>
                  </a:lnTo>
                  <a:lnTo>
                    <a:pt x="1621" y="3173"/>
                  </a:lnTo>
                  <a:close/>
                  <a:moveTo>
                    <a:pt x="11497" y="9101"/>
                  </a:moveTo>
                  <a:lnTo>
                    <a:pt x="11497" y="10022"/>
                  </a:lnTo>
                  <a:lnTo>
                    <a:pt x="712" y="10022"/>
                  </a:lnTo>
                  <a:lnTo>
                    <a:pt x="712" y="9101"/>
                  </a:lnTo>
                  <a:close/>
                  <a:moveTo>
                    <a:pt x="4419" y="0"/>
                  </a:moveTo>
                  <a:lnTo>
                    <a:pt x="909" y="2639"/>
                  </a:lnTo>
                  <a:lnTo>
                    <a:pt x="909" y="8388"/>
                  </a:lnTo>
                  <a:lnTo>
                    <a:pt x="0" y="8388"/>
                  </a:lnTo>
                  <a:lnTo>
                    <a:pt x="0" y="10735"/>
                  </a:lnTo>
                  <a:lnTo>
                    <a:pt x="12210" y="10735"/>
                  </a:lnTo>
                  <a:lnTo>
                    <a:pt x="12210" y="8388"/>
                  </a:lnTo>
                  <a:lnTo>
                    <a:pt x="7931" y="8388"/>
                  </a:lnTo>
                  <a:lnTo>
                    <a:pt x="7931" y="7202"/>
                  </a:lnTo>
                  <a:lnTo>
                    <a:pt x="8769" y="7202"/>
                  </a:lnTo>
                  <a:cubicBezTo>
                    <a:pt x="9725" y="7202"/>
                    <a:pt x="10503" y="6424"/>
                    <a:pt x="10503" y="5468"/>
                  </a:cubicBezTo>
                  <a:lnTo>
                    <a:pt x="10503" y="3660"/>
                  </a:lnTo>
                  <a:cubicBezTo>
                    <a:pt x="10984" y="3508"/>
                    <a:pt x="11334" y="3058"/>
                    <a:pt x="11334" y="2527"/>
                  </a:cubicBezTo>
                  <a:lnTo>
                    <a:pt x="11334" y="790"/>
                  </a:lnTo>
                  <a:lnTo>
                    <a:pt x="10621" y="790"/>
                  </a:lnTo>
                  <a:lnTo>
                    <a:pt x="10621" y="1456"/>
                  </a:lnTo>
                  <a:lnTo>
                    <a:pt x="9671" y="1456"/>
                  </a:lnTo>
                  <a:lnTo>
                    <a:pt x="9671" y="790"/>
                  </a:lnTo>
                  <a:lnTo>
                    <a:pt x="8959" y="790"/>
                  </a:lnTo>
                  <a:lnTo>
                    <a:pt x="8959" y="2527"/>
                  </a:lnTo>
                  <a:cubicBezTo>
                    <a:pt x="8959" y="3058"/>
                    <a:pt x="9309" y="3508"/>
                    <a:pt x="9790" y="3660"/>
                  </a:cubicBezTo>
                  <a:lnTo>
                    <a:pt x="9790" y="5468"/>
                  </a:lnTo>
                  <a:cubicBezTo>
                    <a:pt x="9790" y="6031"/>
                    <a:pt x="9332" y="6490"/>
                    <a:pt x="8769" y="6490"/>
                  </a:cubicBezTo>
                  <a:lnTo>
                    <a:pt x="7931" y="6490"/>
                  </a:lnTo>
                  <a:lnTo>
                    <a:pt x="7931" y="171"/>
                  </a:lnTo>
                  <a:lnTo>
                    <a:pt x="5879" y="171"/>
                  </a:lnTo>
                  <a:lnTo>
                    <a:pt x="5879" y="1096"/>
                  </a:lnTo>
                  <a:lnTo>
                    <a:pt x="4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 name="Google Shape;1132;p51"/>
          <p:cNvGrpSpPr/>
          <p:nvPr/>
        </p:nvGrpSpPr>
        <p:grpSpPr>
          <a:xfrm>
            <a:off x="6202121" y="3321775"/>
            <a:ext cx="385741" cy="420974"/>
            <a:chOff x="6202104" y="3322792"/>
            <a:chExt cx="385741" cy="420974"/>
          </a:xfrm>
        </p:grpSpPr>
        <p:sp>
          <p:nvSpPr>
            <p:cNvPr id="1133" name="Google Shape;1133;p51"/>
            <p:cNvSpPr/>
            <p:nvPr/>
          </p:nvSpPr>
          <p:spPr>
            <a:xfrm>
              <a:off x="6320560" y="3559532"/>
              <a:ext cx="72329" cy="24753"/>
            </a:xfrm>
            <a:custGeom>
              <a:rect b="b" l="l" r="r" t="t"/>
              <a:pathLst>
                <a:path extrusionOk="0" h="718" w="2098">
                  <a:moveTo>
                    <a:pt x="1" y="0"/>
                  </a:moveTo>
                  <a:lnTo>
                    <a:pt x="1" y="718"/>
                  </a:lnTo>
                  <a:lnTo>
                    <a:pt x="2098" y="718"/>
                  </a:lnTo>
                  <a:lnTo>
                    <a:pt x="20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1"/>
            <p:cNvSpPr/>
            <p:nvPr/>
          </p:nvSpPr>
          <p:spPr>
            <a:xfrm>
              <a:off x="6202104" y="3322792"/>
              <a:ext cx="385741" cy="420974"/>
            </a:xfrm>
            <a:custGeom>
              <a:rect b="b" l="l" r="r" t="t"/>
              <a:pathLst>
                <a:path extrusionOk="0" h="12211" w="11189">
                  <a:moveTo>
                    <a:pt x="7089" y="718"/>
                  </a:moveTo>
                  <a:cubicBezTo>
                    <a:pt x="7304" y="718"/>
                    <a:pt x="7479" y="893"/>
                    <a:pt x="7479" y="1107"/>
                  </a:cubicBezTo>
                  <a:lnTo>
                    <a:pt x="7479" y="5988"/>
                  </a:lnTo>
                  <a:lnTo>
                    <a:pt x="7028" y="9060"/>
                  </a:lnTo>
                  <a:lnTo>
                    <a:pt x="1616" y="9060"/>
                  </a:lnTo>
                  <a:lnTo>
                    <a:pt x="717" y="6263"/>
                  </a:lnTo>
                  <a:lnTo>
                    <a:pt x="717" y="4105"/>
                  </a:lnTo>
                  <a:lnTo>
                    <a:pt x="718" y="4105"/>
                  </a:lnTo>
                  <a:cubicBezTo>
                    <a:pt x="718" y="3890"/>
                    <a:pt x="893" y="3715"/>
                    <a:pt x="1108" y="3715"/>
                  </a:cubicBezTo>
                  <a:cubicBezTo>
                    <a:pt x="1321" y="3715"/>
                    <a:pt x="1496" y="3890"/>
                    <a:pt x="1496" y="4105"/>
                  </a:cubicBezTo>
                  <a:lnTo>
                    <a:pt x="1496" y="6266"/>
                  </a:lnTo>
                  <a:lnTo>
                    <a:pt x="2213" y="6266"/>
                  </a:lnTo>
                  <a:lnTo>
                    <a:pt x="2213" y="1107"/>
                  </a:lnTo>
                  <a:cubicBezTo>
                    <a:pt x="2213" y="893"/>
                    <a:pt x="2388" y="718"/>
                    <a:pt x="2602" y="718"/>
                  </a:cubicBezTo>
                  <a:cubicBezTo>
                    <a:pt x="2817" y="718"/>
                    <a:pt x="2992" y="893"/>
                    <a:pt x="2992" y="1107"/>
                  </a:cubicBezTo>
                  <a:lnTo>
                    <a:pt x="2992" y="4493"/>
                  </a:lnTo>
                  <a:lnTo>
                    <a:pt x="3709" y="4493"/>
                  </a:lnTo>
                  <a:lnTo>
                    <a:pt x="3709" y="1107"/>
                  </a:lnTo>
                  <a:cubicBezTo>
                    <a:pt x="3709" y="893"/>
                    <a:pt x="3884" y="718"/>
                    <a:pt x="4098" y="718"/>
                  </a:cubicBezTo>
                  <a:cubicBezTo>
                    <a:pt x="4313" y="718"/>
                    <a:pt x="4488" y="893"/>
                    <a:pt x="4488" y="1107"/>
                  </a:cubicBezTo>
                  <a:lnTo>
                    <a:pt x="4488" y="4493"/>
                  </a:lnTo>
                  <a:lnTo>
                    <a:pt x="5205" y="4493"/>
                  </a:lnTo>
                  <a:lnTo>
                    <a:pt x="5205" y="1107"/>
                  </a:lnTo>
                  <a:cubicBezTo>
                    <a:pt x="5205" y="893"/>
                    <a:pt x="5380" y="718"/>
                    <a:pt x="5594" y="718"/>
                  </a:cubicBezTo>
                  <a:cubicBezTo>
                    <a:pt x="5809" y="718"/>
                    <a:pt x="5984" y="893"/>
                    <a:pt x="5984" y="1107"/>
                  </a:cubicBezTo>
                  <a:lnTo>
                    <a:pt x="5984" y="4493"/>
                  </a:lnTo>
                  <a:lnTo>
                    <a:pt x="6701" y="4493"/>
                  </a:lnTo>
                  <a:lnTo>
                    <a:pt x="6701" y="1107"/>
                  </a:lnTo>
                  <a:cubicBezTo>
                    <a:pt x="6701" y="893"/>
                    <a:pt x="6876" y="718"/>
                    <a:pt x="7089" y="718"/>
                  </a:cubicBezTo>
                  <a:close/>
                  <a:moveTo>
                    <a:pt x="10081" y="718"/>
                  </a:moveTo>
                  <a:cubicBezTo>
                    <a:pt x="10296" y="718"/>
                    <a:pt x="10471" y="893"/>
                    <a:pt x="10471" y="1106"/>
                  </a:cubicBezTo>
                  <a:lnTo>
                    <a:pt x="10471" y="5988"/>
                  </a:lnTo>
                  <a:lnTo>
                    <a:pt x="10020" y="9060"/>
                  </a:lnTo>
                  <a:lnTo>
                    <a:pt x="7753" y="9060"/>
                  </a:lnTo>
                  <a:lnTo>
                    <a:pt x="8197" y="6040"/>
                  </a:lnTo>
                  <a:lnTo>
                    <a:pt x="8197" y="1106"/>
                  </a:lnTo>
                  <a:cubicBezTo>
                    <a:pt x="8197" y="892"/>
                    <a:pt x="8372" y="718"/>
                    <a:pt x="8586" y="718"/>
                  </a:cubicBezTo>
                  <a:cubicBezTo>
                    <a:pt x="8801" y="718"/>
                    <a:pt x="8976" y="893"/>
                    <a:pt x="8976" y="1106"/>
                  </a:cubicBezTo>
                  <a:lnTo>
                    <a:pt x="8976" y="4493"/>
                  </a:lnTo>
                  <a:lnTo>
                    <a:pt x="9693" y="4493"/>
                  </a:lnTo>
                  <a:lnTo>
                    <a:pt x="9693" y="1106"/>
                  </a:lnTo>
                  <a:cubicBezTo>
                    <a:pt x="9693" y="893"/>
                    <a:pt x="9868" y="718"/>
                    <a:pt x="10081" y="718"/>
                  </a:cubicBezTo>
                  <a:close/>
                  <a:moveTo>
                    <a:pt x="4178" y="9777"/>
                  </a:moveTo>
                  <a:cubicBezTo>
                    <a:pt x="4626" y="9777"/>
                    <a:pt x="4990" y="10142"/>
                    <a:pt x="4990" y="10590"/>
                  </a:cubicBezTo>
                  <a:lnTo>
                    <a:pt x="4990" y="10679"/>
                  </a:lnTo>
                  <a:cubicBezTo>
                    <a:pt x="4990" y="11128"/>
                    <a:pt x="4626" y="11492"/>
                    <a:pt x="4178" y="11492"/>
                  </a:cubicBezTo>
                  <a:lnTo>
                    <a:pt x="1714" y="11492"/>
                  </a:lnTo>
                  <a:lnTo>
                    <a:pt x="1714" y="9777"/>
                  </a:lnTo>
                  <a:close/>
                  <a:moveTo>
                    <a:pt x="6979" y="9777"/>
                  </a:moveTo>
                  <a:lnTo>
                    <a:pt x="6979" y="11492"/>
                  </a:lnTo>
                  <a:lnTo>
                    <a:pt x="5472" y="11492"/>
                  </a:lnTo>
                  <a:cubicBezTo>
                    <a:pt x="5621" y="11257"/>
                    <a:pt x="5707" y="10978"/>
                    <a:pt x="5707" y="10679"/>
                  </a:cubicBezTo>
                  <a:lnTo>
                    <a:pt x="5707" y="10590"/>
                  </a:lnTo>
                  <a:cubicBezTo>
                    <a:pt x="5707" y="10292"/>
                    <a:pt x="5621" y="10012"/>
                    <a:pt x="5472" y="9777"/>
                  </a:cubicBezTo>
                  <a:close/>
                  <a:moveTo>
                    <a:pt x="9971" y="9777"/>
                  </a:moveTo>
                  <a:lnTo>
                    <a:pt x="9971" y="11492"/>
                  </a:lnTo>
                  <a:lnTo>
                    <a:pt x="7697" y="11492"/>
                  </a:lnTo>
                  <a:lnTo>
                    <a:pt x="7697" y="9777"/>
                  </a:lnTo>
                  <a:close/>
                  <a:moveTo>
                    <a:pt x="2604" y="1"/>
                  </a:moveTo>
                  <a:cubicBezTo>
                    <a:pt x="1993" y="1"/>
                    <a:pt x="1497" y="497"/>
                    <a:pt x="1497" y="1106"/>
                  </a:cubicBezTo>
                  <a:lnTo>
                    <a:pt x="1497" y="3069"/>
                  </a:lnTo>
                  <a:cubicBezTo>
                    <a:pt x="1376" y="3023"/>
                    <a:pt x="1244" y="2998"/>
                    <a:pt x="1108" y="2998"/>
                  </a:cubicBezTo>
                  <a:cubicBezTo>
                    <a:pt x="497" y="2998"/>
                    <a:pt x="1" y="3494"/>
                    <a:pt x="1" y="4105"/>
                  </a:cubicBezTo>
                  <a:lnTo>
                    <a:pt x="1" y="6375"/>
                  </a:lnTo>
                  <a:lnTo>
                    <a:pt x="998" y="9475"/>
                  </a:lnTo>
                  <a:lnTo>
                    <a:pt x="998" y="12210"/>
                  </a:lnTo>
                  <a:lnTo>
                    <a:pt x="10689" y="12210"/>
                  </a:lnTo>
                  <a:lnTo>
                    <a:pt x="10689" y="9445"/>
                  </a:lnTo>
                  <a:lnTo>
                    <a:pt x="11189" y="6040"/>
                  </a:lnTo>
                  <a:lnTo>
                    <a:pt x="11188" y="1106"/>
                  </a:lnTo>
                  <a:cubicBezTo>
                    <a:pt x="11188" y="497"/>
                    <a:pt x="10692" y="1"/>
                    <a:pt x="10081" y="1"/>
                  </a:cubicBezTo>
                  <a:cubicBezTo>
                    <a:pt x="9794" y="1"/>
                    <a:pt x="9531" y="111"/>
                    <a:pt x="9334" y="292"/>
                  </a:cubicBezTo>
                  <a:cubicBezTo>
                    <a:pt x="9137" y="111"/>
                    <a:pt x="8874" y="1"/>
                    <a:pt x="8586" y="1"/>
                  </a:cubicBezTo>
                  <a:cubicBezTo>
                    <a:pt x="8298" y="1"/>
                    <a:pt x="8036" y="111"/>
                    <a:pt x="7838" y="293"/>
                  </a:cubicBezTo>
                  <a:cubicBezTo>
                    <a:pt x="7641" y="111"/>
                    <a:pt x="7378" y="1"/>
                    <a:pt x="7090" y="1"/>
                  </a:cubicBezTo>
                  <a:cubicBezTo>
                    <a:pt x="6803" y="1"/>
                    <a:pt x="6540" y="111"/>
                    <a:pt x="6342" y="292"/>
                  </a:cubicBezTo>
                  <a:cubicBezTo>
                    <a:pt x="6145" y="111"/>
                    <a:pt x="5883" y="1"/>
                    <a:pt x="5594" y="1"/>
                  </a:cubicBezTo>
                  <a:cubicBezTo>
                    <a:pt x="5307" y="1"/>
                    <a:pt x="5044" y="111"/>
                    <a:pt x="4846" y="292"/>
                  </a:cubicBezTo>
                  <a:cubicBezTo>
                    <a:pt x="4649" y="111"/>
                    <a:pt x="4387" y="1"/>
                    <a:pt x="4098" y="1"/>
                  </a:cubicBezTo>
                  <a:cubicBezTo>
                    <a:pt x="3811" y="1"/>
                    <a:pt x="3548" y="111"/>
                    <a:pt x="3352" y="292"/>
                  </a:cubicBezTo>
                  <a:cubicBezTo>
                    <a:pt x="3154" y="111"/>
                    <a:pt x="2891" y="1"/>
                    <a:pt x="2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 name="Google Shape;1135;p51"/>
          <p:cNvSpPr/>
          <p:nvPr/>
        </p:nvSpPr>
        <p:spPr>
          <a:xfrm>
            <a:off x="6184539" y="3997485"/>
            <a:ext cx="420905" cy="405495"/>
          </a:xfrm>
          <a:custGeom>
            <a:rect b="b" l="l" r="r" t="t"/>
            <a:pathLst>
              <a:path extrusionOk="0" h="11762" w="12209">
                <a:moveTo>
                  <a:pt x="3620" y="718"/>
                </a:moveTo>
                <a:lnTo>
                  <a:pt x="3620" y="2473"/>
                </a:lnTo>
                <a:lnTo>
                  <a:pt x="1250" y="2473"/>
                </a:lnTo>
                <a:lnTo>
                  <a:pt x="1411" y="718"/>
                </a:lnTo>
                <a:close/>
                <a:moveTo>
                  <a:pt x="7864" y="718"/>
                </a:moveTo>
                <a:lnTo>
                  <a:pt x="7864" y="2473"/>
                </a:lnTo>
                <a:lnTo>
                  <a:pt x="4336" y="2473"/>
                </a:lnTo>
                <a:lnTo>
                  <a:pt x="4336" y="718"/>
                </a:lnTo>
                <a:close/>
                <a:moveTo>
                  <a:pt x="10798" y="718"/>
                </a:moveTo>
                <a:lnTo>
                  <a:pt x="10959" y="2473"/>
                </a:lnTo>
                <a:lnTo>
                  <a:pt x="8582" y="2473"/>
                </a:lnTo>
                <a:lnTo>
                  <a:pt x="8582" y="718"/>
                </a:lnTo>
                <a:close/>
                <a:moveTo>
                  <a:pt x="3619" y="3190"/>
                </a:moveTo>
                <a:lnTo>
                  <a:pt x="3619" y="5051"/>
                </a:lnTo>
                <a:lnTo>
                  <a:pt x="1013" y="5051"/>
                </a:lnTo>
                <a:lnTo>
                  <a:pt x="1184" y="3190"/>
                </a:lnTo>
                <a:close/>
                <a:moveTo>
                  <a:pt x="7864" y="3190"/>
                </a:moveTo>
                <a:lnTo>
                  <a:pt x="7864" y="5051"/>
                </a:lnTo>
                <a:lnTo>
                  <a:pt x="4336" y="5051"/>
                </a:lnTo>
                <a:lnTo>
                  <a:pt x="4336" y="3190"/>
                </a:lnTo>
                <a:close/>
                <a:moveTo>
                  <a:pt x="11025" y="3190"/>
                </a:moveTo>
                <a:lnTo>
                  <a:pt x="11195" y="5051"/>
                </a:lnTo>
                <a:lnTo>
                  <a:pt x="8582" y="5051"/>
                </a:lnTo>
                <a:lnTo>
                  <a:pt x="8582" y="3190"/>
                </a:lnTo>
                <a:close/>
                <a:moveTo>
                  <a:pt x="3620" y="5767"/>
                </a:moveTo>
                <a:lnTo>
                  <a:pt x="3620" y="7522"/>
                </a:lnTo>
                <a:lnTo>
                  <a:pt x="786" y="7522"/>
                </a:lnTo>
                <a:lnTo>
                  <a:pt x="948" y="5767"/>
                </a:lnTo>
                <a:close/>
                <a:moveTo>
                  <a:pt x="7864" y="5767"/>
                </a:moveTo>
                <a:lnTo>
                  <a:pt x="7864" y="7522"/>
                </a:lnTo>
                <a:lnTo>
                  <a:pt x="4336" y="7522"/>
                </a:lnTo>
                <a:lnTo>
                  <a:pt x="4336" y="5767"/>
                </a:lnTo>
                <a:close/>
                <a:moveTo>
                  <a:pt x="11262" y="5767"/>
                </a:moveTo>
                <a:lnTo>
                  <a:pt x="11424" y="7522"/>
                </a:lnTo>
                <a:lnTo>
                  <a:pt x="8582" y="7522"/>
                </a:lnTo>
                <a:lnTo>
                  <a:pt x="8582" y="5767"/>
                </a:lnTo>
                <a:close/>
                <a:moveTo>
                  <a:pt x="6840" y="8239"/>
                </a:moveTo>
                <a:lnTo>
                  <a:pt x="6840" y="9410"/>
                </a:lnTo>
                <a:lnTo>
                  <a:pt x="5369" y="9410"/>
                </a:lnTo>
                <a:lnTo>
                  <a:pt x="5369" y="8239"/>
                </a:lnTo>
                <a:close/>
                <a:moveTo>
                  <a:pt x="8472" y="10126"/>
                </a:moveTo>
                <a:cubicBezTo>
                  <a:pt x="8650" y="10126"/>
                  <a:pt x="8795" y="10271"/>
                  <a:pt x="8795" y="10450"/>
                </a:cubicBezTo>
                <a:lnTo>
                  <a:pt x="8795" y="11045"/>
                </a:lnTo>
                <a:lnTo>
                  <a:pt x="3414" y="11045"/>
                </a:lnTo>
                <a:lnTo>
                  <a:pt x="3414" y="10450"/>
                </a:lnTo>
                <a:cubicBezTo>
                  <a:pt x="3414" y="10272"/>
                  <a:pt x="3558" y="10126"/>
                  <a:pt x="3737" y="10126"/>
                </a:cubicBezTo>
                <a:close/>
                <a:moveTo>
                  <a:pt x="758" y="1"/>
                </a:moveTo>
                <a:lnTo>
                  <a:pt x="0" y="8239"/>
                </a:lnTo>
                <a:lnTo>
                  <a:pt x="4652" y="8239"/>
                </a:lnTo>
                <a:lnTo>
                  <a:pt x="4652" y="9410"/>
                </a:lnTo>
                <a:lnTo>
                  <a:pt x="3737" y="9410"/>
                </a:lnTo>
                <a:cubicBezTo>
                  <a:pt x="3164" y="9410"/>
                  <a:pt x="2696" y="9877"/>
                  <a:pt x="2696" y="10450"/>
                </a:cubicBezTo>
                <a:lnTo>
                  <a:pt x="2696" y="11045"/>
                </a:lnTo>
                <a:lnTo>
                  <a:pt x="2329" y="11045"/>
                </a:lnTo>
                <a:lnTo>
                  <a:pt x="2329" y="11762"/>
                </a:lnTo>
                <a:lnTo>
                  <a:pt x="9880" y="11762"/>
                </a:lnTo>
                <a:lnTo>
                  <a:pt x="9880" y="11045"/>
                </a:lnTo>
                <a:lnTo>
                  <a:pt x="9513" y="11045"/>
                </a:lnTo>
                <a:lnTo>
                  <a:pt x="9513" y="10450"/>
                </a:lnTo>
                <a:cubicBezTo>
                  <a:pt x="9513" y="9877"/>
                  <a:pt x="9045" y="9410"/>
                  <a:pt x="8472" y="9410"/>
                </a:cubicBezTo>
                <a:lnTo>
                  <a:pt x="7557" y="9410"/>
                </a:lnTo>
                <a:lnTo>
                  <a:pt x="7557" y="8239"/>
                </a:lnTo>
                <a:lnTo>
                  <a:pt x="12209" y="8239"/>
                </a:lnTo>
                <a:lnTo>
                  <a:pt x="114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 name="Google Shape;1136;p51"/>
          <p:cNvGrpSpPr/>
          <p:nvPr/>
        </p:nvGrpSpPr>
        <p:grpSpPr>
          <a:xfrm>
            <a:off x="6923580" y="1344410"/>
            <a:ext cx="404805" cy="420940"/>
            <a:chOff x="6923562" y="1340514"/>
            <a:chExt cx="404805" cy="420940"/>
          </a:xfrm>
        </p:grpSpPr>
        <p:sp>
          <p:nvSpPr>
            <p:cNvPr id="1137" name="Google Shape;1137;p51"/>
            <p:cNvSpPr/>
            <p:nvPr/>
          </p:nvSpPr>
          <p:spPr>
            <a:xfrm>
              <a:off x="6923562" y="1340514"/>
              <a:ext cx="333339" cy="420940"/>
            </a:xfrm>
            <a:custGeom>
              <a:rect b="b" l="l" r="r" t="t"/>
              <a:pathLst>
                <a:path extrusionOk="0" h="12210" w="9669">
                  <a:moveTo>
                    <a:pt x="7299" y="718"/>
                  </a:moveTo>
                  <a:cubicBezTo>
                    <a:pt x="7661" y="718"/>
                    <a:pt x="7985" y="920"/>
                    <a:pt x="8146" y="1243"/>
                  </a:cubicBezTo>
                  <a:lnTo>
                    <a:pt x="8237" y="1428"/>
                  </a:lnTo>
                  <a:lnTo>
                    <a:pt x="8443" y="1443"/>
                  </a:lnTo>
                  <a:cubicBezTo>
                    <a:pt x="8728" y="1461"/>
                    <a:pt x="8951" y="1700"/>
                    <a:pt x="8951" y="1986"/>
                  </a:cubicBezTo>
                  <a:cubicBezTo>
                    <a:pt x="8951" y="2286"/>
                    <a:pt x="8707" y="2531"/>
                    <a:pt x="8407" y="2531"/>
                  </a:cubicBezTo>
                  <a:cubicBezTo>
                    <a:pt x="8313" y="2531"/>
                    <a:pt x="8225" y="2508"/>
                    <a:pt x="8144" y="2464"/>
                  </a:cubicBezTo>
                  <a:lnTo>
                    <a:pt x="7963" y="2363"/>
                  </a:lnTo>
                  <a:lnTo>
                    <a:pt x="7785" y="2470"/>
                  </a:lnTo>
                  <a:cubicBezTo>
                    <a:pt x="7639" y="2559"/>
                    <a:pt x="7471" y="2606"/>
                    <a:pt x="7299" y="2606"/>
                  </a:cubicBezTo>
                  <a:cubicBezTo>
                    <a:pt x="7142" y="2606"/>
                    <a:pt x="6986" y="2566"/>
                    <a:pt x="6848" y="2491"/>
                  </a:cubicBezTo>
                  <a:lnTo>
                    <a:pt x="6629" y="2372"/>
                  </a:lnTo>
                  <a:lnTo>
                    <a:pt x="6441" y="2535"/>
                  </a:lnTo>
                  <a:cubicBezTo>
                    <a:pt x="6365" y="2601"/>
                    <a:pt x="6281" y="2654"/>
                    <a:pt x="6190" y="2692"/>
                  </a:cubicBezTo>
                  <a:lnTo>
                    <a:pt x="6007" y="2769"/>
                  </a:lnTo>
                  <a:lnTo>
                    <a:pt x="5975" y="2964"/>
                  </a:lnTo>
                  <a:cubicBezTo>
                    <a:pt x="5949" y="3125"/>
                    <a:pt x="5880" y="3276"/>
                    <a:pt x="5779" y="3402"/>
                  </a:cubicBezTo>
                  <a:lnTo>
                    <a:pt x="2390" y="3402"/>
                  </a:lnTo>
                  <a:cubicBezTo>
                    <a:pt x="2390" y="3393"/>
                    <a:pt x="2389" y="3383"/>
                    <a:pt x="2389" y="3373"/>
                  </a:cubicBezTo>
                  <a:cubicBezTo>
                    <a:pt x="2389" y="2979"/>
                    <a:pt x="2638" y="2622"/>
                    <a:pt x="3008" y="2487"/>
                  </a:cubicBezTo>
                  <a:lnTo>
                    <a:pt x="3275" y="2388"/>
                  </a:lnTo>
                  <a:lnTo>
                    <a:pt x="3240" y="2106"/>
                  </a:lnTo>
                  <a:cubicBezTo>
                    <a:pt x="3235" y="2063"/>
                    <a:pt x="3232" y="2024"/>
                    <a:pt x="3232" y="1986"/>
                  </a:cubicBezTo>
                  <a:cubicBezTo>
                    <a:pt x="3232" y="1465"/>
                    <a:pt x="3655" y="1042"/>
                    <a:pt x="4176" y="1042"/>
                  </a:cubicBezTo>
                  <a:cubicBezTo>
                    <a:pt x="4364" y="1042"/>
                    <a:pt x="4545" y="1098"/>
                    <a:pt x="4701" y="1201"/>
                  </a:cubicBezTo>
                  <a:lnTo>
                    <a:pt x="4946" y="1367"/>
                  </a:lnTo>
                  <a:lnTo>
                    <a:pt x="5155" y="1156"/>
                  </a:lnTo>
                  <a:cubicBezTo>
                    <a:pt x="5333" y="977"/>
                    <a:pt x="5571" y="878"/>
                    <a:pt x="5824" y="878"/>
                  </a:cubicBezTo>
                  <a:cubicBezTo>
                    <a:pt x="5982" y="878"/>
                    <a:pt x="6138" y="918"/>
                    <a:pt x="6275" y="993"/>
                  </a:cubicBezTo>
                  <a:lnTo>
                    <a:pt x="6494" y="1112"/>
                  </a:lnTo>
                  <a:lnTo>
                    <a:pt x="6682" y="949"/>
                  </a:lnTo>
                  <a:cubicBezTo>
                    <a:pt x="6853" y="800"/>
                    <a:pt x="7072" y="718"/>
                    <a:pt x="7299" y="718"/>
                  </a:cubicBezTo>
                  <a:close/>
                  <a:moveTo>
                    <a:pt x="5866" y="4119"/>
                  </a:moveTo>
                  <a:lnTo>
                    <a:pt x="5866" y="5052"/>
                  </a:lnTo>
                  <a:lnTo>
                    <a:pt x="1282" y="5052"/>
                  </a:lnTo>
                  <a:lnTo>
                    <a:pt x="1282" y="4119"/>
                  </a:lnTo>
                  <a:close/>
                  <a:moveTo>
                    <a:pt x="8073" y="4836"/>
                  </a:moveTo>
                  <a:lnTo>
                    <a:pt x="8073" y="5183"/>
                  </a:lnTo>
                  <a:cubicBezTo>
                    <a:pt x="8073" y="5365"/>
                    <a:pt x="8077" y="5546"/>
                    <a:pt x="8085" y="5729"/>
                  </a:cubicBezTo>
                  <a:lnTo>
                    <a:pt x="6597" y="5729"/>
                  </a:lnTo>
                  <a:cubicBezTo>
                    <a:pt x="6588" y="5547"/>
                    <a:pt x="6584" y="5365"/>
                    <a:pt x="6584" y="5183"/>
                  </a:cubicBezTo>
                  <a:lnTo>
                    <a:pt x="6584" y="4836"/>
                  </a:lnTo>
                  <a:close/>
                  <a:moveTo>
                    <a:pt x="5881" y="5769"/>
                  </a:moveTo>
                  <a:cubicBezTo>
                    <a:pt x="5912" y="6376"/>
                    <a:pt x="5990" y="6980"/>
                    <a:pt x="6115" y="7574"/>
                  </a:cubicBezTo>
                  <a:lnTo>
                    <a:pt x="6141" y="7699"/>
                  </a:lnTo>
                  <a:cubicBezTo>
                    <a:pt x="6333" y="8609"/>
                    <a:pt x="6430" y="9542"/>
                    <a:pt x="6430" y="10473"/>
                  </a:cubicBezTo>
                  <a:lnTo>
                    <a:pt x="6430" y="11492"/>
                  </a:lnTo>
                  <a:lnTo>
                    <a:pt x="718" y="11492"/>
                  </a:lnTo>
                  <a:lnTo>
                    <a:pt x="718" y="10442"/>
                  </a:lnTo>
                  <a:cubicBezTo>
                    <a:pt x="718" y="9490"/>
                    <a:pt x="820" y="8534"/>
                    <a:pt x="1020" y="7602"/>
                  </a:cubicBezTo>
                  <a:cubicBezTo>
                    <a:pt x="1151" y="6999"/>
                    <a:pt x="1233" y="6386"/>
                    <a:pt x="1266" y="5769"/>
                  </a:cubicBezTo>
                  <a:close/>
                  <a:moveTo>
                    <a:pt x="8142" y="6447"/>
                  </a:moveTo>
                  <a:cubicBezTo>
                    <a:pt x="8184" y="6826"/>
                    <a:pt x="8243" y="7202"/>
                    <a:pt x="8322" y="7574"/>
                  </a:cubicBezTo>
                  <a:lnTo>
                    <a:pt x="8348" y="7700"/>
                  </a:lnTo>
                  <a:cubicBezTo>
                    <a:pt x="8539" y="8610"/>
                    <a:pt x="8637" y="9543"/>
                    <a:pt x="8637" y="10473"/>
                  </a:cubicBezTo>
                  <a:lnTo>
                    <a:pt x="8637" y="11492"/>
                  </a:lnTo>
                  <a:lnTo>
                    <a:pt x="7148" y="11492"/>
                  </a:lnTo>
                  <a:lnTo>
                    <a:pt x="7148" y="10473"/>
                  </a:lnTo>
                  <a:cubicBezTo>
                    <a:pt x="7148" y="9493"/>
                    <a:pt x="7045" y="8511"/>
                    <a:pt x="6844" y="7552"/>
                  </a:cubicBezTo>
                  <a:lnTo>
                    <a:pt x="6817" y="7426"/>
                  </a:lnTo>
                  <a:cubicBezTo>
                    <a:pt x="6750" y="7103"/>
                    <a:pt x="6696" y="6775"/>
                    <a:pt x="6657" y="6447"/>
                  </a:cubicBezTo>
                  <a:close/>
                  <a:moveTo>
                    <a:pt x="7299" y="0"/>
                  </a:moveTo>
                  <a:cubicBezTo>
                    <a:pt x="6980" y="0"/>
                    <a:pt x="6668" y="93"/>
                    <a:pt x="6401" y="264"/>
                  </a:cubicBezTo>
                  <a:cubicBezTo>
                    <a:pt x="6217" y="195"/>
                    <a:pt x="6021" y="161"/>
                    <a:pt x="5824" y="161"/>
                  </a:cubicBezTo>
                  <a:cubicBezTo>
                    <a:pt x="5471" y="161"/>
                    <a:pt x="5136" y="269"/>
                    <a:pt x="4857" y="471"/>
                  </a:cubicBezTo>
                  <a:cubicBezTo>
                    <a:pt x="4643" y="374"/>
                    <a:pt x="4412" y="325"/>
                    <a:pt x="4175" y="325"/>
                  </a:cubicBezTo>
                  <a:cubicBezTo>
                    <a:pt x="3279" y="325"/>
                    <a:pt x="2546" y="1038"/>
                    <a:pt x="2515" y="1927"/>
                  </a:cubicBezTo>
                  <a:cubicBezTo>
                    <a:pt x="2002" y="2218"/>
                    <a:pt x="1671" y="2770"/>
                    <a:pt x="1671" y="3373"/>
                  </a:cubicBezTo>
                  <a:cubicBezTo>
                    <a:pt x="1671" y="3383"/>
                    <a:pt x="1672" y="3392"/>
                    <a:pt x="1672" y="3402"/>
                  </a:cubicBezTo>
                  <a:lnTo>
                    <a:pt x="564" y="3402"/>
                  </a:lnTo>
                  <a:lnTo>
                    <a:pt x="564" y="5153"/>
                  </a:lnTo>
                  <a:cubicBezTo>
                    <a:pt x="564" y="5925"/>
                    <a:pt x="482" y="6697"/>
                    <a:pt x="320" y="7451"/>
                  </a:cubicBezTo>
                  <a:cubicBezTo>
                    <a:pt x="108" y="8432"/>
                    <a:pt x="0" y="9438"/>
                    <a:pt x="0" y="10442"/>
                  </a:cubicBezTo>
                  <a:lnTo>
                    <a:pt x="0" y="12210"/>
                  </a:lnTo>
                  <a:lnTo>
                    <a:pt x="9354" y="12210"/>
                  </a:lnTo>
                  <a:lnTo>
                    <a:pt x="9354" y="10473"/>
                  </a:lnTo>
                  <a:cubicBezTo>
                    <a:pt x="9354" y="9493"/>
                    <a:pt x="9251" y="8511"/>
                    <a:pt x="9050" y="7552"/>
                  </a:cubicBezTo>
                  <a:lnTo>
                    <a:pt x="9023" y="7426"/>
                  </a:lnTo>
                  <a:cubicBezTo>
                    <a:pt x="8868" y="6690"/>
                    <a:pt x="8790" y="5935"/>
                    <a:pt x="8790" y="5183"/>
                  </a:cubicBezTo>
                  <a:lnTo>
                    <a:pt x="8790" y="4119"/>
                  </a:lnTo>
                  <a:lnTo>
                    <a:pt x="6583" y="4119"/>
                  </a:lnTo>
                  <a:lnTo>
                    <a:pt x="6583" y="3434"/>
                  </a:lnTo>
                  <a:cubicBezTo>
                    <a:pt x="6606" y="3380"/>
                    <a:pt x="6624" y="3324"/>
                    <a:pt x="6641" y="3269"/>
                  </a:cubicBezTo>
                  <a:cubicBezTo>
                    <a:pt x="6668" y="3253"/>
                    <a:pt x="6695" y="3237"/>
                    <a:pt x="6722" y="3219"/>
                  </a:cubicBezTo>
                  <a:cubicBezTo>
                    <a:pt x="6906" y="3287"/>
                    <a:pt x="7102" y="3323"/>
                    <a:pt x="7299" y="3323"/>
                  </a:cubicBezTo>
                  <a:cubicBezTo>
                    <a:pt x="7536" y="3323"/>
                    <a:pt x="7769" y="3273"/>
                    <a:pt x="7984" y="3176"/>
                  </a:cubicBezTo>
                  <a:cubicBezTo>
                    <a:pt x="8118" y="3223"/>
                    <a:pt x="8262" y="3248"/>
                    <a:pt x="8406" y="3248"/>
                  </a:cubicBezTo>
                  <a:cubicBezTo>
                    <a:pt x="9102" y="3248"/>
                    <a:pt x="9669" y="2682"/>
                    <a:pt x="9669" y="1986"/>
                  </a:cubicBezTo>
                  <a:cubicBezTo>
                    <a:pt x="9669" y="1392"/>
                    <a:pt x="9253" y="887"/>
                    <a:pt x="8691" y="756"/>
                  </a:cubicBezTo>
                  <a:cubicBezTo>
                    <a:pt x="8387" y="286"/>
                    <a:pt x="7869" y="0"/>
                    <a:pt x="7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1"/>
            <p:cNvSpPr/>
            <p:nvPr/>
          </p:nvSpPr>
          <p:spPr>
            <a:xfrm>
              <a:off x="7017817" y="1569566"/>
              <a:ext cx="61986" cy="120938"/>
            </a:xfrm>
            <a:custGeom>
              <a:rect b="b" l="l" r="r" t="t"/>
              <a:pathLst>
                <a:path extrusionOk="0" h="3508" w="1798">
                  <a:moveTo>
                    <a:pt x="532" y="1"/>
                  </a:moveTo>
                  <a:lnTo>
                    <a:pt x="0" y="2314"/>
                  </a:lnTo>
                  <a:lnTo>
                    <a:pt x="887" y="2138"/>
                  </a:lnTo>
                  <a:lnTo>
                    <a:pt x="644" y="3369"/>
                  </a:lnTo>
                  <a:lnTo>
                    <a:pt x="1348" y="3508"/>
                  </a:lnTo>
                  <a:lnTo>
                    <a:pt x="1797" y="1227"/>
                  </a:lnTo>
                  <a:lnTo>
                    <a:pt x="948" y="1395"/>
                  </a:lnTo>
                  <a:lnTo>
                    <a:pt x="1232" y="162"/>
                  </a:lnTo>
                  <a:lnTo>
                    <a:pt x="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1"/>
            <p:cNvSpPr/>
            <p:nvPr/>
          </p:nvSpPr>
          <p:spPr>
            <a:xfrm>
              <a:off x="7246524" y="1466279"/>
              <a:ext cx="24753" cy="24753"/>
            </a:xfrm>
            <a:custGeom>
              <a:rect b="b" l="l" r="r" t="t"/>
              <a:pathLst>
                <a:path extrusionOk="0" h="718" w="718">
                  <a:moveTo>
                    <a:pt x="1" y="1"/>
                  </a:moveTo>
                  <a:lnTo>
                    <a:pt x="1" y="718"/>
                  </a:lnTo>
                  <a:lnTo>
                    <a:pt x="718" y="718"/>
                  </a:lnTo>
                  <a:lnTo>
                    <a:pt x="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1"/>
            <p:cNvSpPr/>
            <p:nvPr/>
          </p:nvSpPr>
          <p:spPr>
            <a:xfrm>
              <a:off x="7265692" y="1360751"/>
              <a:ext cx="24753" cy="24788"/>
            </a:xfrm>
            <a:custGeom>
              <a:rect b="b" l="l" r="r" t="t"/>
              <a:pathLst>
                <a:path extrusionOk="0" h="719" w="718">
                  <a:moveTo>
                    <a:pt x="0" y="1"/>
                  </a:moveTo>
                  <a:lnTo>
                    <a:pt x="0" y="718"/>
                  </a:lnTo>
                  <a:lnTo>
                    <a:pt x="718" y="718"/>
                  </a:lnTo>
                  <a:lnTo>
                    <a:pt x="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1"/>
            <p:cNvSpPr/>
            <p:nvPr/>
          </p:nvSpPr>
          <p:spPr>
            <a:xfrm>
              <a:off x="7303615" y="1422909"/>
              <a:ext cx="24753" cy="24788"/>
            </a:xfrm>
            <a:custGeom>
              <a:rect b="b" l="l" r="r" t="t"/>
              <a:pathLst>
                <a:path extrusionOk="0" h="719" w="718">
                  <a:moveTo>
                    <a:pt x="1" y="0"/>
                  </a:moveTo>
                  <a:lnTo>
                    <a:pt x="1" y="718"/>
                  </a:lnTo>
                  <a:lnTo>
                    <a:pt x="718" y="718"/>
                  </a:lnTo>
                  <a:lnTo>
                    <a:pt x="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 name="Google Shape;1142;p51"/>
          <p:cNvSpPr/>
          <p:nvPr/>
        </p:nvSpPr>
        <p:spPr>
          <a:xfrm>
            <a:off x="6915495" y="2037840"/>
            <a:ext cx="420974" cy="420940"/>
          </a:xfrm>
          <a:custGeom>
            <a:rect b="b" l="l" r="r" t="t"/>
            <a:pathLst>
              <a:path extrusionOk="0" h="12210" w="12211">
                <a:moveTo>
                  <a:pt x="10957" y="890"/>
                </a:moveTo>
                <a:lnTo>
                  <a:pt x="11320" y="1254"/>
                </a:lnTo>
                <a:lnTo>
                  <a:pt x="11053" y="1734"/>
                </a:lnTo>
                <a:lnTo>
                  <a:pt x="10751" y="2036"/>
                </a:lnTo>
                <a:lnTo>
                  <a:pt x="10175" y="1459"/>
                </a:lnTo>
                <a:lnTo>
                  <a:pt x="10477" y="1157"/>
                </a:lnTo>
                <a:lnTo>
                  <a:pt x="10957" y="890"/>
                </a:lnTo>
                <a:close/>
                <a:moveTo>
                  <a:pt x="4853" y="5601"/>
                </a:moveTo>
                <a:lnTo>
                  <a:pt x="6610" y="7358"/>
                </a:lnTo>
                <a:lnTo>
                  <a:pt x="6177" y="7791"/>
                </a:lnTo>
                <a:cubicBezTo>
                  <a:pt x="6039" y="7727"/>
                  <a:pt x="5888" y="7692"/>
                  <a:pt x="5731" y="7692"/>
                </a:cubicBezTo>
                <a:cubicBezTo>
                  <a:pt x="5451" y="7692"/>
                  <a:pt x="5187" y="7802"/>
                  <a:pt x="4987" y="8000"/>
                </a:cubicBezTo>
                <a:cubicBezTo>
                  <a:pt x="4667" y="8322"/>
                  <a:pt x="4597" y="8801"/>
                  <a:pt x="4779" y="9190"/>
                </a:cubicBezTo>
                <a:lnTo>
                  <a:pt x="2772" y="11196"/>
                </a:lnTo>
                <a:lnTo>
                  <a:pt x="2147" y="10571"/>
                </a:lnTo>
                <a:lnTo>
                  <a:pt x="4133" y="8585"/>
                </a:lnTo>
                <a:lnTo>
                  <a:pt x="3626" y="8077"/>
                </a:lnTo>
                <a:lnTo>
                  <a:pt x="1640" y="10064"/>
                </a:lnTo>
                <a:lnTo>
                  <a:pt x="1015" y="9439"/>
                </a:lnTo>
                <a:lnTo>
                  <a:pt x="3021" y="7432"/>
                </a:lnTo>
                <a:cubicBezTo>
                  <a:pt x="3158" y="7497"/>
                  <a:pt x="3310" y="7532"/>
                  <a:pt x="3467" y="7532"/>
                </a:cubicBezTo>
                <a:cubicBezTo>
                  <a:pt x="3748" y="7532"/>
                  <a:pt x="4012" y="7422"/>
                  <a:pt x="4210" y="7224"/>
                </a:cubicBezTo>
                <a:cubicBezTo>
                  <a:pt x="4409" y="7024"/>
                  <a:pt x="4519" y="6760"/>
                  <a:pt x="4519" y="6480"/>
                </a:cubicBezTo>
                <a:cubicBezTo>
                  <a:pt x="4519" y="6323"/>
                  <a:pt x="4485" y="6171"/>
                  <a:pt x="4420" y="6034"/>
                </a:cubicBezTo>
                <a:lnTo>
                  <a:pt x="4853" y="5601"/>
                </a:lnTo>
                <a:close/>
                <a:moveTo>
                  <a:pt x="11082" y="1"/>
                </a:moveTo>
                <a:lnTo>
                  <a:pt x="10041" y="579"/>
                </a:lnTo>
                <a:lnTo>
                  <a:pt x="9161" y="1459"/>
                </a:lnTo>
                <a:lnTo>
                  <a:pt x="9702" y="2001"/>
                </a:lnTo>
                <a:lnTo>
                  <a:pt x="5985" y="5719"/>
                </a:lnTo>
                <a:lnTo>
                  <a:pt x="4853" y="4587"/>
                </a:lnTo>
                <a:lnTo>
                  <a:pt x="3450" y="5990"/>
                </a:lnTo>
                <a:lnTo>
                  <a:pt x="3704" y="6243"/>
                </a:lnTo>
                <a:cubicBezTo>
                  <a:pt x="3767" y="6306"/>
                  <a:pt x="3802" y="6390"/>
                  <a:pt x="3802" y="6480"/>
                </a:cubicBezTo>
                <a:cubicBezTo>
                  <a:pt x="3802" y="6569"/>
                  <a:pt x="3767" y="6653"/>
                  <a:pt x="3704" y="6716"/>
                </a:cubicBezTo>
                <a:cubicBezTo>
                  <a:pt x="3640" y="6780"/>
                  <a:pt x="3556" y="6815"/>
                  <a:pt x="3467" y="6815"/>
                </a:cubicBezTo>
                <a:cubicBezTo>
                  <a:pt x="3377" y="6815"/>
                  <a:pt x="3294" y="6780"/>
                  <a:pt x="3230" y="6716"/>
                </a:cubicBezTo>
                <a:lnTo>
                  <a:pt x="2976" y="6462"/>
                </a:lnTo>
                <a:lnTo>
                  <a:pt x="1" y="9439"/>
                </a:lnTo>
                <a:lnTo>
                  <a:pt x="2772" y="12210"/>
                </a:lnTo>
                <a:lnTo>
                  <a:pt x="5749" y="9234"/>
                </a:lnTo>
                <a:lnTo>
                  <a:pt x="5495" y="8980"/>
                </a:lnTo>
                <a:cubicBezTo>
                  <a:pt x="5431" y="8918"/>
                  <a:pt x="5397" y="8834"/>
                  <a:pt x="5397" y="8744"/>
                </a:cubicBezTo>
                <a:cubicBezTo>
                  <a:pt x="5397" y="8655"/>
                  <a:pt x="5431" y="8571"/>
                  <a:pt x="5495" y="8508"/>
                </a:cubicBezTo>
                <a:cubicBezTo>
                  <a:pt x="5557" y="8444"/>
                  <a:pt x="5642" y="8409"/>
                  <a:pt x="5731" y="8409"/>
                </a:cubicBezTo>
                <a:cubicBezTo>
                  <a:pt x="5820" y="8409"/>
                  <a:pt x="5905" y="8444"/>
                  <a:pt x="5967" y="8508"/>
                </a:cubicBezTo>
                <a:lnTo>
                  <a:pt x="6221" y="8761"/>
                </a:lnTo>
                <a:lnTo>
                  <a:pt x="7624" y="7358"/>
                </a:lnTo>
                <a:lnTo>
                  <a:pt x="6491" y="6226"/>
                </a:lnTo>
                <a:lnTo>
                  <a:pt x="10210" y="2509"/>
                </a:lnTo>
                <a:lnTo>
                  <a:pt x="10751" y="3050"/>
                </a:lnTo>
                <a:lnTo>
                  <a:pt x="11632" y="2169"/>
                </a:lnTo>
                <a:lnTo>
                  <a:pt x="12210" y="1130"/>
                </a:lnTo>
                <a:lnTo>
                  <a:pt x="110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 name="Google Shape;1143;p51"/>
          <p:cNvGrpSpPr/>
          <p:nvPr/>
        </p:nvGrpSpPr>
        <p:grpSpPr>
          <a:xfrm>
            <a:off x="6915495" y="2688745"/>
            <a:ext cx="420974" cy="398497"/>
            <a:chOff x="6915495" y="2693727"/>
            <a:chExt cx="420974" cy="398497"/>
          </a:xfrm>
        </p:grpSpPr>
        <p:sp>
          <p:nvSpPr>
            <p:cNvPr id="1144" name="Google Shape;1144;p51"/>
            <p:cNvSpPr/>
            <p:nvPr/>
          </p:nvSpPr>
          <p:spPr>
            <a:xfrm>
              <a:off x="6915495" y="2737579"/>
              <a:ext cx="420974" cy="354644"/>
            </a:xfrm>
            <a:custGeom>
              <a:rect b="b" l="l" r="r" t="t"/>
              <a:pathLst>
                <a:path extrusionOk="0" h="10287" w="12211">
                  <a:moveTo>
                    <a:pt x="10466" y="1017"/>
                  </a:moveTo>
                  <a:cubicBezTo>
                    <a:pt x="11130" y="1934"/>
                    <a:pt x="11493" y="3044"/>
                    <a:pt x="11493" y="4182"/>
                  </a:cubicBezTo>
                  <a:cubicBezTo>
                    <a:pt x="11493" y="7152"/>
                    <a:pt x="9075" y="9569"/>
                    <a:pt x="6105" y="9569"/>
                  </a:cubicBezTo>
                  <a:cubicBezTo>
                    <a:pt x="3135" y="9569"/>
                    <a:pt x="718" y="7152"/>
                    <a:pt x="718" y="4182"/>
                  </a:cubicBezTo>
                  <a:cubicBezTo>
                    <a:pt x="718" y="3044"/>
                    <a:pt x="1080" y="1934"/>
                    <a:pt x="1745" y="1017"/>
                  </a:cubicBezTo>
                  <a:lnTo>
                    <a:pt x="2422" y="1582"/>
                  </a:lnTo>
                  <a:cubicBezTo>
                    <a:pt x="1887" y="2339"/>
                    <a:pt x="1597" y="3249"/>
                    <a:pt x="1597" y="4182"/>
                  </a:cubicBezTo>
                  <a:cubicBezTo>
                    <a:pt x="1597" y="6667"/>
                    <a:pt x="3619" y="8690"/>
                    <a:pt x="6105" y="8690"/>
                  </a:cubicBezTo>
                  <a:cubicBezTo>
                    <a:pt x="8592" y="8690"/>
                    <a:pt x="10614" y="6667"/>
                    <a:pt x="10614" y="4182"/>
                  </a:cubicBezTo>
                  <a:cubicBezTo>
                    <a:pt x="10614" y="3249"/>
                    <a:pt x="10323" y="2339"/>
                    <a:pt x="9789" y="1582"/>
                  </a:cubicBezTo>
                  <a:lnTo>
                    <a:pt x="10466" y="1017"/>
                  </a:lnTo>
                  <a:close/>
                  <a:moveTo>
                    <a:pt x="1644" y="0"/>
                  </a:moveTo>
                  <a:lnTo>
                    <a:pt x="1414" y="276"/>
                  </a:lnTo>
                  <a:cubicBezTo>
                    <a:pt x="502" y="1369"/>
                    <a:pt x="1" y="2756"/>
                    <a:pt x="1" y="4182"/>
                  </a:cubicBezTo>
                  <a:cubicBezTo>
                    <a:pt x="1" y="7548"/>
                    <a:pt x="2739" y="10286"/>
                    <a:pt x="6105" y="10286"/>
                  </a:cubicBezTo>
                  <a:cubicBezTo>
                    <a:pt x="9471" y="10286"/>
                    <a:pt x="12210" y="7548"/>
                    <a:pt x="12210" y="4182"/>
                  </a:cubicBezTo>
                  <a:cubicBezTo>
                    <a:pt x="12210" y="2756"/>
                    <a:pt x="11708" y="1369"/>
                    <a:pt x="10796" y="276"/>
                  </a:cubicBezTo>
                  <a:lnTo>
                    <a:pt x="10567" y="0"/>
                  </a:lnTo>
                  <a:lnTo>
                    <a:pt x="8790" y="1481"/>
                  </a:lnTo>
                  <a:lnTo>
                    <a:pt x="9020" y="1756"/>
                  </a:lnTo>
                  <a:cubicBezTo>
                    <a:pt x="9585" y="2435"/>
                    <a:pt x="9896" y="3296"/>
                    <a:pt x="9896" y="4182"/>
                  </a:cubicBezTo>
                  <a:cubicBezTo>
                    <a:pt x="9896" y="6272"/>
                    <a:pt x="8196" y="7973"/>
                    <a:pt x="6105" y="7973"/>
                  </a:cubicBezTo>
                  <a:cubicBezTo>
                    <a:pt x="4014" y="7973"/>
                    <a:pt x="2314" y="6272"/>
                    <a:pt x="2314" y="4182"/>
                  </a:cubicBezTo>
                  <a:cubicBezTo>
                    <a:pt x="2314" y="3296"/>
                    <a:pt x="2625" y="2435"/>
                    <a:pt x="3191" y="1756"/>
                  </a:cubicBezTo>
                  <a:lnTo>
                    <a:pt x="3420" y="1481"/>
                  </a:lnTo>
                  <a:lnTo>
                    <a:pt x="16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1"/>
            <p:cNvSpPr/>
            <p:nvPr/>
          </p:nvSpPr>
          <p:spPr>
            <a:xfrm>
              <a:off x="7086077" y="2693727"/>
              <a:ext cx="79775" cy="157723"/>
            </a:xfrm>
            <a:custGeom>
              <a:rect b="b" l="l" r="r" t="t"/>
              <a:pathLst>
                <a:path extrusionOk="0" h="4575" w="2314">
                  <a:moveTo>
                    <a:pt x="1597" y="717"/>
                  </a:moveTo>
                  <a:lnTo>
                    <a:pt x="1597" y="3857"/>
                  </a:lnTo>
                  <a:lnTo>
                    <a:pt x="717" y="3857"/>
                  </a:lnTo>
                  <a:lnTo>
                    <a:pt x="717" y="717"/>
                  </a:lnTo>
                  <a:close/>
                  <a:moveTo>
                    <a:pt x="0" y="0"/>
                  </a:moveTo>
                  <a:lnTo>
                    <a:pt x="0" y="4574"/>
                  </a:lnTo>
                  <a:lnTo>
                    <a:pt x="2314" y="4574"/>
                  </a:lnTo>
                  <a:lnTo>
                    <a:pt x="2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51"/>
          <p:cNvGrpSpPr/>
          <p:nvPr/>
        </p:nvGrpSpPr>
        <p:grpSpPr>
          <a:xfrm>
            <a:off x="6915512" y="3327084"/>
            <a:ext cx="420940" cy="410356"/>
            <a:chOff x="6915495" y="3335927"/>
            <a:chExt cx="420940" cy="410356"/>
          </a:xfrm>
        </p:grpSpPr>
        <p:sp>
          <p:nvSpPr>
            <p:cNvPr id="1147" name="Google Shape;1147;p51"/>
            <p:cNvSpPr/>
            <p:nvPr/>
          </p:nvSpPr>
          <p:spPr>
            <a:xfrm>
              <a:off x="6915495" y="3335927"/>
              <a:ext cx="420940" cy="410356"/>
            </a:xfrm>
            <a:custGeom>
              <a:rect b="b" l="l" r="r" t="t"/>
              <a:pathLst>
                <a:path extrusionOk="0" h="11903" w="12210">
                  <a:moveTo>
                    <a:pt x="8268" y="715"/>
                  </a:moveTo>
                  <a:lnTo>
                    <a:pt x="8268" y="2122"/>
                  </a:lnTo>
                  <a:lnTo>
                    <a:pt x="3942" y="2122"/>
                  </a:lnTo>
                  <a:lnTo>
                    <a:pt x="3942" y="715"/>
                  </a:lnTo>
                  <a:close/>
                  <a:moveTo>
                    <a:pt x="4031" y="2838"/>
                  </a:moveTo>
                  <a:lnTo>
                    <a:pt x="4031" y="3434"/>
                  </a:lnTo>
                  <a:lnTo>
                    <a:pt x="2887" y="3434"/>
                  </a:lnTo>
                  <a:lnTo>
                    <a:pt x="2887" y="2838"/>
                  </a:lnTo>
                  <a:close/>
                  <a:moveTo>
                    <a:pt x="9198" y="2838"/>
                  </a:moveTo>
                  <a:lnTo>
                    <a:pt x="9198" y="3434"/>
                  </a:lnTo>
                  <a:lnTo>
                    <a:pt x="8053" y="3434"/>
                  </a:lnTo>
                  <a:lnTo>
                    <a:pt x="8053" y="2838"/>
                  </a:lnTo>
                  <a:close/>
                  <a:moveTo>
                    <a:pt x="11494" y="2838"/>
                  </a:moveTo>
                  <a:lnTo>
                    <a:pt x="11494" y="4912"/>
                  </a:lnTo>
                  <a:lnTo>
                    <a:pt x="9661" y="4912"/>
                  </a:lnTo>
                  <a:lnTo>
                    <a:pt x="9422" y="5723"/>
                  </a:lnTo>
                  <a:lnTo>
                    <a:pt x="7954" y="5723"/>
                  </a:lnTo>
                  <a:lnTo>
                    <a:pt x="7716" y="4912"/>
                  </a:lnTo>
                  <a:lnTo>
                    <a:pt x="4486" y="4912"/>
                  </a:lnTo>
                  <a:lnTo>
                    <a:pt x="4247" y="5723"/>
                  </a:lnTo>
                  <a:lnTo>
                    <a:pt x="2779" y="5723"/>
                  </a:lnTo>
                  <a:lnTo>
                    <a:pt x="2541" y="4912"/>
                  </a:lnTo>
                  <a:lnTo>
                    <a:pt x="716" y="4912"/>
                  </a:lnTo>
                  <a:lnTo>
                    <a:pt x="716" y="2838"/>
                  </a:lnTo>
                  <a:lnTo>
                    <a:pt x="2172" y="2838"/>
                  </a:lnTo>
                  <a:lnTo>
                    <a:pt x="2172" y="4149"/>
                  </a:lnTo>
                  <a:lnTo>
                    <a:pt x="4746" y="4149"/>
                  </a:lnTo>
                  <a:lnTo>
                    <a:pt x="4746" y="2838"/>
                  </a:lnTo>
                  <a:lnTo>
                    <a:pt x="7338" y="2838"/>
                  </a:lnTo>
                  <a:lnTo>
                    <a:pt x="7338" y="4149"/>
                  </a:lnTo>
                  <a:lnTo>
                    <a:pt x="9913" y="4149"/>
                  </a:lnTo>
                  <a:lnTo>
                    <a:pt x="9913" y="2838"/>
                  </a:lnTo>
                  <a:close/>
                  <a:moveTo>
                    <a:pt x="10981" y="5627"/>
                  </a:moveTo>
                  <a:lnTo>
                    <a:pt x="10981" y="11186"/>
                  </a:lnTo>
                  <a:lnTo>
                    <a:pt x="1229" y="11186"/>
                  </a:lnTo>
                  <a:lnTo>
                    <a:pt x="1229" y="5627"/>
                  </a:lnTo>
                  <a:lnTo>
                    <a:pt x="2007" y="5627"/>
                  </a:lnTo>
                  <a:lnTo>
                    <a:pt x="2245" y="6438"/>
                  </a:lnTo>
                  <a:lnTo>
                    <a:pt x="4783" y="6438"/>
                  </a:lnTo>
                  <a:lnTo>
                    <a:pt x="5021" y="5627"/>
                  </a:lnTo>
                  <a:lnTo>
                    <a:pt x="7181" y="5627"/>
                  </a:lnTo>
                  <a:lnTo>
                    <a:pt x="7419" y="6438"/>
                  </a:lnTo>
                  <a:lnTo>
                    <a:pt x="9958" y="6438"/>
                  </a:lnTo>
                  <a:lnTo>
                    <a:pt x="10196" y="5627"/>
                  </a:lnTo>
                  <a:close/>
                  <a:moveTo>
                    <a:pt x="3227" y="0"/>
                  </a:moveTo>
                  <a:lnTo>
                    <a:pt x="3227" y="2123"/>
                  </a:lnTo>
                  <a:lnTo>
                    <a:pt x="1" y="2123"/>
                  </a:lnTo>
                  <a:lnTo>
                    <a:pt x="1" y="5627"/>
                  </a:lnTo>
                  <a:lnTo>
                    <a:pt x="514" y="5627"/>
                  </a:lnTo>
                  <a:lnTo>
                    <a:pt x="514" y="11902"/>
                  </a:lnTo>
                  <a:lnTo>
                    <a:pt x="11696" y="11902"/>
                  </a:lnTo>
                  <a:lnTo>
                    <a:pt x="11696" y="5627"/>
                  </a:lnTo>
                  <a:lnTo>
                    <a:pt x="12209" y="5627"/>
                  </a:lnTo>
                  <a:lnTo>
                    <a:pt x="12209" y="2123"/>
                  </a:lnTo>
                  <a:lnTo>
                    <a:pt x="8983" y="2123"/>
                  </a:lnTo>
                  <a:lnTo>
                    <a:pt x="89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1"/>
            <p:cNvSpPr/>
            <p:nvPr/>
          </p:nvSpPr>
          <p:spPr>
            <a:xfrm>
              <a:off x="6988686" y="3605349"/>
              <a:ext cx="274593" cy="78775"/>
            </a:xfrm>
            <a:custGeom>
              <a:rect b="b" l="l" r="r" t="t"/>
              <a:pathLst>
                <a:path extrusionOk="0" h="2285" w="7965">
                  <a:moveTo>
                    <a:pt x="6431" y="775"/>
                  </a:moveTo>
                  <a:lnTo>
                    <a:pt x="7249" y="838"/>
                  </a:lnTo>
                  <a:lnTo>
                    <a:pt x="7249" y="1297"/>
                  </a:lnTo>
                  <a:lnTo>
                    <a:pt x="6431" y="1360"/>
                  </a:lnTo>
                  <a:lnTo>
                    <a:pt x="6431" y="775"/>
                  </a:lnTo>
                  <a:close/>
                  <a:moveTo>
                    <a:pt x="2909" y="746"/>
                  </a:moveTo>
                  <a:lnTo>
                    <a:pt x="2909" y="1570"/>
                  </a:lnTo>
                  <a:lnTo>
                    <a:pt x="717" y="1570"/>
                  </a:lnTo>
                  <a:lnTo>
                    <a:pt x="717" y="746"/>
                  </a:lnTo>
                  <a:close/>
                  <a:moveTo>
                    <a:pt x="5715" y="1"/>
                  </a:moveTo>
                  <a:lnTo>
                    <a:pt x="5715" y="800"/>
                  </a:lnTo>
                  <a:lnTo>
                    <a:pt x="3625" y="800"/>
                  </a:lnTo>
                  <a:lnTo>
                    <a:pt x="3625" y="31"/>
                  </a:lnTo>
                  <a:lnTo>
                    <a:pt x="1" y="31"/>
                  </a:lnTo>
                  <a:lnTo>
                    <a:pt x="1" y="2285"/>
                  </a:lnTo>
                  <a:lnTo>
                    <a:pt x="3625" y="2285"/>
                  </a:lnTo>
                  <a:lnTo>
                    <a:pt x="3625" y="1515"/>
                  </a:lnTo>
                  <a:lnTo>
                    <a:pt x="5715" y="1515"/>
                  </a:lnTo>
                  <a:lnTo>
                    <a:pt x="5715" y="2134"/>
                  </a:lnTo>
                  <a:lnTo>
                    <a:pt x="7964" y="1959"/>
                  </a:lnTo>
                  <a:lnTo>
                    <a:pt x="7964" y="177"/>
                  </a:lnTo>
                  <a:lnTo>
                    <a:pt x="5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 name="Google Shape;1149;p51"/>
          <p:cNvSpPr/>
          <p:nvPr/>
        </p:nvSpPr>
        <p:spPr>
          <a:xfrm>
            <a:off x="6929802" y="3989745"/>
            <a:ext cx="392360" cy="420974"/>
          </a:xfrm>
          <a:custGeom>
            <a:rect b="b" l="l" r="r" t="t"/>
            <a:pathLst>
              <a:path extrusionOk="0" h="12211" w="11381">
                <a:moveTo>
                  <a:pt x="5242" y="717"/>
                </a:moveTo>
                <a:cubicBezTo>
                  <a:pt x="6751" y="717"/>
                  <a:pt x="8020" y="1797"/>
                  <a:pt x="8260" y="3286"/>
                </a:cubicBezTo>
                <a:lnTo>
                  <a:pt x="8308" y="3587"/>
                </a:lnTo>
                <a:lnTo>
                  <a:pt x="8898" y="3587"/>
                </a:lnTo>
                <a:cubicBezTo>
                  <a:pt x="9872" y="3587"/>
                  <a:pt x="10664" y="4379"/>
                  <a:pt x="10664" y="5353"/>
                </a:cubicBezTo>
                <a:cubicBezTo>
                  <a:pt x="10664" y="6327"/>
                  <a:pt x="9872" y="7119"/>
                  <a:pt x="8898" y="7119"/>
                </a:cubicBezTo>
                <a:lnTo>
                  <a:pt x="2482" y="7119"/>
                </a:lnTo>
                <a:cubicBezTo>
                  <a:pt x="1508" y="7119"/>
                  <a:pt x="716" y="6327"/>
                  <a:pt x="716" y="5353"/>
                </a:cubicBezTo>
                <a:cubicBezTo>
                  <a:pt x="716" y="4572"/>
                  <a:pt x="1217" y="3894"/>
                  <a:pt x="1962" y="3665"/>
                </a:cubicBezTo>
                <a:lnTo>
                  <a:pt x="2181" y="3597"/>
                </a:lnTo>
                <a:lnTo>
                  <a:pt x="2212" y="3369"/>
                </a:lnTo>
                <a:cubicBezTo>
                  <a:pt x="2411" y="1857"/>
                  <a:pt x="3714" y="717"/>
                  <a:pt x="5242" y="717"/>
                </a:cubicBezTo>
                <a:close/>
                <a:moveTo>
                  <a:pt x="5242" y="1"/>
                </a:moveTo>
                <a:cubicBezTo>
                  <a:pt x="4322" y="1"/>
                  <a:pt x="3435" y="336"/>
                  <a:pt x="2745" y="945"/>
                </a:cubicBezTo>
                <a:cubicBezTo>
                  <a:pt x="2118" y="1499"/>
                  <a:pt x="1694" y="2243"/>
                  <a:pt x="1537" y="3057"/>
                </a:cubicBezTo>
                <a:cubicBezTo>
                  <a:pt x="1127" y="3227"/>
                  <a:pt x="763" y="3507"/>
                  <a:pt x="495" y="3864"/>
                </a:cubicBezTo>
                <a:cubicBezTo>
                  <a:pt x="172" y="4297"/>
                  <a:pt x="0" y="4811"/>
                  <a:pt x="0" y="5353"/>
                </a:cubicBezTo>
                <a:cubicBezTo>
                  <a:pt x="0" y="6642"/>
                  <a:pt x="988" y="7706"/>
                  <a:pt x="2248" y="7824"/>
                </a:cubicBezTo>
                <a:lnTo>
                  <a:pt x="1633" y="10126"/>
                </a:lnTo>
                <a:lnTo>
                  <a:pt x="2685" y="9883"/>
                </a:lnTo>
                <a:lnTo>
                  <a:pt x="2685" y="9883"/>
                </a:lnTo>
                <a:lnTo>
                  <a:pt x="2176" y="12046"/>
                </a:lnTo>
                <a:lnTo>
                  <a:pt x="2873" y="12210"/>
                </a:lnTo>
                <a:lnTo>
                  <a:pt x="3646" y="8925"/>
                </a:lnTo>
                <a:lnTo>
                  <a:pt x="3646" y="8925"/>
                </a:lnTo>
                <a:lnTo>
                  <a:pt x="2632" y="9160"/>
                </a:lnTo>
                <a:lnTo>
                  <a:pt x="2632" y="9160"/>
                </a:lnTo>
                <a:lnTo>
                  <a:pt x="2986" y="7834"/>
                </a:lnTo>
                <a:lnTo>
                  <a:pt x="5102" y="7834"/>
                </a:lnTo>
                <a:lnTo>
                  <a:pt x="4490" y="10126"/>
                </a:lnTo>
                <a:lnTo>
                  <a:pt x="5543" y="9883"/>
                </a:lnTo>
                <a:lnTo>
                  <a:pt x="5543" y="9883"/>
                </a:lnTo>
                <a:lnTo>
                  <a:pt x="5034" y="12046"/>
                </a:lnTo>
                <a:lnTo>
                  <a:pt x="5730" y="12209"/>
                </a:lnTo>
                <a:lnTo>
                  <a:pt x="6504" y="8924"/>
                </a:lnTo>
                <a:lnTo>
                  <a:pt x="5490" y="9160"/>
                </a:lnTo>
                <a:lnTo>
                  <a:pt x="5490" y="9160"/>
                </a:lnTo>
                <a:lnTo>
                  <a:pt x="5844" y="7834"/>
                </a:lnTo>
                <a:lnTo>
                  <a:pt x="7960" y="7834"/>
                </a:lnTo>
                <a:lnTo>
                  <a:pt x="7347" y="10126"/>
                </a:lnTo>
                <a:lnTo>
                  <a:pt x="8401" y="9883"/>
                </a:lnTo>
                <a:lnTo>
                  <a:pt x="8401" y="9883"/>
                </a:lnTo>
                <a:lnTo>
                  <a:pt x="7891" y="12045"/>
                </a:lnTo>
                <a:lnTo>
                  <a:pt x="8589" y="12209"/>
                </a:lnTo>
                <a:lnTo>
                  <a:pt x="9362" y="8924"/>
                </a:lnTo>
                <a:lnTo>
                  <a:pt x="9362" y="8924"/>
                </a:lnTo>
                <a:lnTo>
                  <a:pt x="8347" y="9160"/>
                </a:lnTo>
                <a:lnTo>
                  <a:pt x="8702" y="7834"/>
                </a:lnTo>
                <a:lnTo>
                  <a:pt x="8899" y="7834"/>
                </a:lnTo>
                <a:lnTo>
                  <a:pt x="8899" y="7835"/>
                </a:lnTo>
                <a:cubicBezTo>
                  <a:pt x="10267" y="7835"/>
                  <a:pt x="11380" y="6721"/>
                  <a:pt x="11380" y="5353"/>
                </a:cubicBezTo>
                <a:cubicBezTo>
                  <a:pt x="11380" y="3986"/>
                  <a:pt x="10270" y="2875"/>
                  <a:pt x="8905" y="2870"/>
                </a:cubicBezTo>
                <a:cubicBezTo>
                  <a:pt x="8719" y="2113"/>
                  <a:pt x="8299" y="1426"/>
                  <a:pt x="7701" y="912"/>
                </a:cubicBezTo>
                <a:cubicBezTo>
                  <a:pt x="7018" y="324"/>
                  <a:pt x="6144" y="1"/>
                  <a:pt x="5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 name="Google Shape;1150;p51"/>
          <p:cNvGrpSpPr/>
          <p:nvPr/>
        </p:nvGrpSpPr>
        <p:grpSpPr>
          <a:xfrm>
            <a:off x="7650571" y="1344410"/>
            <a:ext cx="418044" cy="420940"/>
            <a:chOff x="7647813" y="1356097"/>
            <a:chExt cx="418044" cy="420940"/>
          </a:xfrm>
        </p:grpSpPr>
        <p:sp>
          <p:nvSpPr>
            <p:cNvPr id="1151" name="Google Shape;1151;p51"/>
            <p:cNvSpPr/>
            <p:nvPr/>
          </p:nvSpPr>
          <p:spPr>
            <a:xfrm>
              <a:off x="7647813" y="1356097"/>
              <a:ext cx="277213" cy="420940"/>
            </a:xfrm>
            <a:custGeom>
              <a:rect b="b" l="l" r="r" t="t"/>
              <a:pathLst>
                <a:path extrusionOk="0" h="12210" w="8041">
                  <a:moveTo>
                    <a:pt x="4025" y="716"/>
                  </a:moveTo>
                  <a:cubicBezTo>
                    <a:pt x="4902" y="716"/>
                    <a:pt x="5727" y="1056"/>
                    <a:pt x="6350" y="1674"/>
                  </a:cubicBezTo>
                  <a:cubicBezTo>
                    <a:pt x="6978" y="2299"/>
                    <a:pt x="7324" y="3130"/>
                    <a:pt x="7324" y="4017"/>
                  </a:cubicBezTo>
                  <a:cubicBezTo>
                    <a:pt x="7324" y="4734"/>
                    <a:pt x="7098" y="5415"/>
                    <a:pt x="6671" y="5988"/>
                  </a:cubicBezTo>
                  <a:cubicBezTo>
                    <a:pt x="6049" y="6822"/>
                    <a:pt x="5720" y="7804"/>
                    <a:pt x="5720" y="8828"/>
                  </a:cubicBezTo>
                  <a:lnTo>
                    <a:pt x="5720" y="9652"/>
                  </a:lnTo>
                  <a:lnTo>
                    <a:pt x="4360" y="9652"/>
                  </a:lnTo>
                  <a:lnTo>
                    <a:pt x="4360" y="8277"/>
                  </a:lnTo>
                  <a:lnTo>
                    <a:pt x="3644" y="8277"/>
                  </a:lnTo>
                  <a:lnTo>
                    <a:pt x="3644" y="9652"/>
                  </a:lnTo>
                  <a:lnTo>
                    <a:pt x="2329" y="9652"/>
                  </a:lnTo>
                  <a:lnTo>
                    <a:pt x="2329" y="8810"/>
                  </a:lnTo>
                  <a:cubicBezTo>
                    <a:pt x="2329" y="7799"/>
                    <a:pt x="1999" y="6823"/>
                    <a:pt x="1376" y="5985"/>
                  </a:cubicBezTo>
                  <a:cubicBezTo>
                    <a:pt x="944" y="5405"/>
                    <a:pt x="719" y="4714"/>
                    <a:pt x="725" y="3988"/>
                  </a:cubicBezTo>
                  <a:cubicBezTo>
                    <a:pt x="739" y="2197"/>
                    <a:pt x="2210" y="729"/>
                    <a:pt x="4000" y="716"/>
                  </a:cubicBezTo>
                  <a:close/>
                  <a:moveTo>
                    <a:pt x="5720" y="10368"/>
                  </a:moveTo>
                  <a:lnTo>
                    <a:pt x="5720" y="11493"/>
                  </a:lnTo>
                  <a:lnTo>
                    <a:pt x="2329" y="11493"/>
                  </a:lnTo>
                  <a:lnTo>
                    <a:pt x="2329" y="10368"/>
                  </a:lnTo>
                  <a:close/>
                  <a:moveTo>
                    <a:pt x="4027" y="0"/>
                  </a:moveTo>
                  <a:cubicBezTo>
                    <a:pt x="4016" y="0"/>
                    <a:pt x="4006" y="0"/>
                    <a:pt x="3995" y="0"/>
                  </a:cubicBezTo>
                  <a:cubicBezTo>
                    <a:pt x="2939" y="8"/>
                    <a:pt x="1942" y="426"/>
                    <a:pt x="1189" y="1178"/>
                  </a:cubicBezTo>
                  <a:cubicBezTo>
                    <a:pt x="437" y="1929"/>
                    <a:pt x="17" y="2926"/>
                    <a:pt x="9" y="3982"/>
                  </a:cubicBezTo>
                  <a:cubicBezTo>
                    <a:pt x="1" y="4866"/>
                    <a:pt x="275" y="5707"/>
                    <a:pt x="802" y="6414"/>
                  </a:cubicBezTo>
                  <a:cubicBezTo>
                    <a:pt x="1332" y="7126"/>
                    <a:pt x="1613" y="7954"/>
                    <a:pt x="1613" y="8810"/>
                  </a:cubicBezTo>
                  <a:lnTo>
                    <a:pt x="1613" y="9652"/>
                  </a:lnTo>
                  <a:lnTo>
                    <a:pt x="1116" y="9652"/>
                  </a:lnTo>
                  <a:lnTo>
                    <a:pt x="1116" y="10368"/>
                  </a:lnTo>
                  <a:lnTo>
                    <a:pt x="1613" y="10368"/>
                  </a:lnTo>
                  <a:lnTo>
                    <a:pt x="1613" y="12210"/>
                  </a:lnTo>
                  <a:lnTo>
                    <a:pt x="6437" y="12210"/>
                  </a:lnTo>
                  <a:lnTo>
                    <a:pt x="6437" y="10368"/>
                  </a:lnTo>
                  <a:lnTo>
                    <a:pt x="6912" y="10368"/>
                  </a:lnTo>
                  <a:lnTo>
                    <a:pt x="6912" y="9652"/>
                  </a:lnTo>
                  <a:lnTo>
                    <a:pt x="6437" y="9652"/>
                  </a:lnTo>
                  <a:lnTo>
                    <a:pt x="6437" y="8828"/>
                  </a:lnTo>
                  <a:cubicBezTo>
                    <a:pt x="6437" y="7959"/>
                    <a:pt x="6716" y="7125"/>
                    <a:pt x="7245" y="6417"/>
                  </a:cubicBezTo>
                  <a:cubicBezTo>
                    <a:pt x="7765" y="5719"/>
                    <a:pt x="8040" y="4889"/>
                    <a:pt x="8040" y="4017"/>
                  </a:cubicBezTo>
                  <a:cubicBezTo>
                    <a:pt x="8040" y="2939"/>
                    <a:pt x="7619" y="1926"/>
                    <a:pt x="6854" y="1167"/>
                  </a:cubicBezTo>
                  <a:cubicBezTo>
                    <a:pt x="6097" y="415"/>
                    <a:pt x="5094" y="0"/>
                    <a:pt x="4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1"/>
            <p:cNvSpPr/>
            <p:nvPr/>
          </p:nvSpPr>
          <p:spPr>
            <a:xfrm>
              <a:off x="7708144" y="1420599"/>
              <a:ext cx="133901" cy="161584"/>
            </a:xfrm>
            <a:custGeom>
              <a:rect b="b" l="l" r="r" t="t"/>
              <a:pathLst>
                <a:path extrusionOk="0" h="4687" w="3884">
                  <a:moveTo>
                    <a:pt x="3023" y="0"/>
                  </a:moveTo>
                  <a:cubicBezTo>
                    <a:pt x="2082" y="0"/>
                    <a:pt x="1268" y="558"/>
                    <a:pt x="896" y="1362"/>
                  </a:cubicBezTo>
                  <a:lnTo>
                    <a:pt x="0" y="1362"/>
                  </a:lnTo>
                  <a:lnTo>
                    <a:pt x="0" y="2078"/>
                  </a:lnTo>
                  <a:lnTo>
                    <a:pt x="696" y="2078"/>
                  </a:lnTo>
                  <a:cubicBezTo>
                    <a:pt x="686" y="2165"/>
                    <a:pt x="681" y="2254"/>
                    <a:pt x="681" y="2344"/>
                  </a:cubicBezTo>
                  <a:cubicBezTo>
                    <a:pt x="681" y="2492"/>
                    <a:pt x="695" y="2638"/>
                    <a:pt x="722" y="2779"/>
                  </a:cubicBezTo>
                  <a:lnTo>
                    <a:pt x="0" y="2779"/>
                  </a:lnTo>
                  <a:lnTo>
                    <a:pt x="0" y="3495"/>
                  </a:lnTo>
                  <a:lnTo>
                    <a:pt x="984" y="3495"/>
                  </a:lnTo>
                  <a:cubicBezTo>
                    <a:pt x="1386" y="4206"/>
                    <a:pt x="2150" y="4687"/>
                    <a:pt x="3024" y="4687"/>
                  </a:cubicBezTo>
                  <a:cubicBezTo>
                    <a:pt x="3320" y="4687"/>
                    <a:pt x="3610" y="4632"/>
                    <a:pt x="3883" y="4524"/>
                  </a:cubicBezTo>
                  <a:lnTo>
                    <a:pt x="3620" y="3857"/>
                  </a:lnTo>
                  <a:cubicBezTo>
                    <a:pt x="3430" y="3932"/>
                    <a:pt x="3230" y="3970"/>
                    <a:pt x="3023" y="3970"/>
                  </a:cubicBezTo>
                  <a:cubicBezTo>
                    <a:pt x="2575" y="3970"/>
                    <a:pt x="2169" y="3789"/>
                    <a:pt x="1874" y="3495"/>
                  </a:cubicBezTo>
                  <a:lnTo>
                    <a:pt x="2998" y="3495"/>
                  </a:lnTo>
                  <a:lnTo>
                    <a:pt x="2998" y="2779"/>
                  </a:lnTo>
                  <a:lnTo>
                    <a:pt x="1456" y="2779"/>
                  </a:lnTo>
                  <a:cubicBezTo>
                    <a:pt x="1417" y="2640"/>
                    <a:pt x="1397" y="2494"/>
                    <a:pt x="1397" y="2344"/>
                  </a:cubicBezTo>
                  <a:cubicBezTo>
                    <a:pt x="1397" y="2253"/>
                    <a:pt x="1404" y="2164"/>
                    <a:pt x="1418" y="2078"/>
                  </a:cubicBezTo>
                  <a:lnTo>
                    <a:pt x="2998" y="2078"/>
                  </a:lnTo>
                  <a:lnTo>
                    <a:pt x="2998" y="1362"/>
                  </a:lnTo>
                  <a:lnTo>
                    <a:pt x="1728" y="1362"/>
                  </a:lnTo>
                  <a:cubicBezTo>
                    <a:pt x="2024" y="970"/>
                    <a:pt x="2495" y="716"/>
                    <a:pt x="3023" y="716"/>
                  </a:cubicBezTo>
                  <a:cubicBezTo>
                    <a:pt x="3218" y="716"/>
                    <a:pt x="3408" y="750"/>
                    <a:pt x="3589" y="817"/>
                  </a:cubicBezTo>
                  <a:lnTo>
                    <a:pt x="3838" y="146"/>
                  </a:lnTo>
                  <a:cubicBezTo>
                    <a:pt x="3578" y="50"/>
                    <a:pt x="3304" y="0"/>
                    <a:pt x="30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1"/>
            <p:cNvSpPr/>
            <p:nvPr/>
          </p:nvSpPr>
          <p:spPr>
            <a:xfrm>
              <a:off x="7901653" y="1578116"/>
              <a:ext cx="86498" cy="164928"/>
            </a:xfrm>
            <a:custGeom>
              <a:rect b="b" l="l" r="r" t="t"/>
              <a:pathLst>
                <a:path extrusionOk="0" h="4784" w="2509">
                  <a:moveTo>
                    <a:pt x="1255" y="0"/>
                  </a:moveTo>
                  <a:lnTo>
                    <a:pt x="0" y="1271"/>
                  </a:lnTo>
                  <a:lnTo>
                    <a:pt x="510" y="1775"/>
                  </a:lnTo>
                  <a:lnTo>
                    <a:pt x="896" y="1383"/>
                  </a:lnTo>
                  <a:lnTo>
                    <a:pt x="896" y="4783"/>
                  </a:lnTo>
                  <a:lnTo>
                    <a:pt x="1612" y="4783"/>
                  </a:lnTo>
                  <a:lnTo>
                    <a:pt x="1612" y="1385"/>
                  </a:lnTo>
                  <a:lnTo>
                    <a:pt x="1998" y="1778"/>
                  </a:lnTo>
                  <a:lnTo>
                    <a:pt x="2508" y="1276"/>
                  </a:lnTo>
                  <a:lnTo>
                    <a:pt x="12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1"/>
            <p:cNvSpPr/>
            <p:nvPr/>
          </p:nvSpPr>
          <p:spPr>
            <a:xfrm>
              <a:off x="7979359" y="1469864"/>
              <a:ext cx="86498" cy="231534"/>
            </a:xfrm>
            <a:custGeom>
              <a:rect b="b" l="l" r="r" t="t"/>
              <a:pathLst>
                <a:path extrusionOk="0" h="6716" w="2509">
                  <a:moveTo>
                    <a:pt x="1255" y="1"/>
                  </a:moveTo>
                  <a:lnTo>
                    <a:pt x="1" y="1273"/>
                  </a:lnTo>
                  <a:lnTo>
                    <a:pt x="510" y="1775"/>
                  </a:lnTo>
                  <a:lnTo>
                    <a:pt x="897" y="1383"/>
                  </a:lnTo>
                  <a:lnTo>
                    <a:pt x="897" y="6716"/>
                  </a:lnTo>
                  <a:lnTo>
                    <a:pt x="1613" y="6716"/>
                  </a:lnTo>
                  <a:lnTo>
                    <a:pt x="1613" y="1386"/>
                  </a:lnTo>
                  <a:lnTo>
                    <a:pt x="1998" y="1778"/>
                  </a:lnTo>
                  <a:lnTo>
                    <a:pt x="2509" y="1276"/>
                  </a:lnTo>
                  <a:lnTo>
                    <a:pt x="12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 name="Google Shape;1155;p51"/>
          <p:cNvSpPr/>
          <p:nvPr/>
        </p:nvSpPr>
        <p:spPr>
          <a:xfrm>
            <a:off x="7642711" y="2037943"/>
            <a:ext cx="433764" cy="420733"/>
          </a:xfrm>
          <a:custGeom>
            <a:rect b="b" l="l" r="r" t="t"/>
            <a:pathLst>
              <a:path extrusionOk="0" h="12204" w="12582">
                <a:moveTo>
                  <a:pt x="11561" y="1850"/>
                </a:moveTo>
                <a:lnTo>
                  <a:pt x="11561" y="1850"/>
                </a:lnTo>
                <a:cubicBezTo>
                  <a:pt x="11693" y="2324"/>
                  <a:pt x="11515" y="2850"/>
                  <a:pt x="11086" y="3137"/>
                </a:cubicBezTo>
                <a:lnTo>
                  <a:pt x="10624" y="3398"/>
                </a:lnTo>
                <a:cubicBezTo>
                  <a:pt x="10574" y="3139"/>
                  <a:pt x="10455" y="2890"/>
                  <a:pt x="10267" y="2681"/>
                </a:cubicBezTo>
                <a:lnTo>
                  <a:pt x="11561" y="1850"/>
                </a:lnTo>
                <a:close/>
                <a:moveTo>
                  <a:pt x="10155" y="717"/>
                </a:moveTo>
                <a:cubicBezTo>
                  <a:pt x="10260" y="717"/>
                  <a:pt x="10367" y="731"/>
                  <a:pt x="10470" y="760"/>
                </a:cubicBezTo>
                <a:lnTo>
                  <a:pt x="9243" y="2669"/>
                </a:lnTo>
                <a:lnTo>
                  <a:pt x="9709" y="3134"/>
                </a:lnTo>
                <a:cubicBezTo>
                  <a:pt x="10005" y="3431"/>
                  <a:pt x="10008" y="3911"/>
                  <a:pt x="9718" y="4211"/>
                </a:cubicBezTo>
                <a:lnTo>
                  <a:pt x="8108" y="2601"/>
                </a:lnTo>
                <a:lnTo>
                  <a:pt x="8942" y="1768"/>
                </a:lnTo>
                <a:lnTo>
                  <a:pt x="9190" y="1222"/>
                </a:lnTo>
                <a:cubicBezTo>
                  <a:pt x="9416" y="894"/>
                  <a:pt x="9782" y="717"/>
                  <a:pt x="10155" y="717"/>
                </a:cubicBezTo>
                <a:close/>
                <a:moveTo>
                  <a:pt x="7602" y="3108"/>
                </a:moveTo>
                <a:lnTo>
                  <a:pt x="9212" y="4718"/>
                </a:lnTo>
                <a:lnTo>
                  <a:pt x="8705" y="5224"/>
                </a:lnTo>
                <a:lnTo>
                  <a:pt x="7095" y="3614"/>
                </a:lnTo>
                <a:lnTo>
                  <a:pt x="7602" y="3108"/>
                </a:lnTo>
                <a:close/>
                <a:moveTo>
                  <a:pt x="6461" y="3993"/>
                </a:moveTo>
                <a:lnTo>
                  <a:pt x="7010" y="4542"/>
                </a:lnTo>
                <a:cubicBezTo>
                  <a:pt x="6254" y="4683"/>
                  <a:pt x="5523" y="4926"/>
                  <a:pt x="4833" y="5269"/>
                </a:cubicBezTo>
                <a:cubicBezTo>
                  <a:pt x="4029" y="5669"/>
                  <a:pt x="3301" y="6193"/>
                  <a:pt x="2667" y="6828"/>
                </a:cubicBezTo>
                <a:lnTo>
                  <a:pt x="1526" y="7968"/>
                </a:lnTo>
                <a:cubicBezTo>
                  <a:pt x="1446" y="8048"/>
                  <a:pt x="1341" y="8088"/>
                  <a:pt x="1236" y="8088"/>
                </a:cubicBezTo>
                <a:cubicBezTo>
                  <a:pt x="1131" y="8088"/>
                  <a:pt x="1026" y="8048"/>
                  <a:pt x="946" y="7968"/>
                </a:cubicBezTo>
                <a:cubicBezTo>
                  <a:pt x="787" y="7808"/>
                  <a:pt x="787" y="7547"/>
                  <a:pt x="946" y="7388"/>
                </a:cubicBezTo>
                <a:lnTo>
                  <a:pt x="2206" y="6128"/>
                </a:lnTo>
                <a:cubicBezTo>
                  <a:pt x="3352" y="4982"/>
                  <a:pt x="4858" y="4228"/>
                  <a:pt x="6461" y="3993"/>
                </a:cubicBezTo>
                <a:close/>
                <a:moveTo>
                  <a:pt x="7771" y="5303"/>
                </a:moveTo>
                <a:lnTo>
                  <a:pt x="8321" y="5853"/>
                </a:lnTo>
                <a:cubicBezTo>
                  <a:pt x="8087" y="7456"/>
                  <a:pt x="7333" y="8961"/>
                  <a:pt x="6186" y="10108"/>
                </a:cubicBezTo>
                <a:lnTo>
                  <a:pt x="4926" y="11367"/>
                </a:lnTo>
                <a:cubicBezTo>
                  <a:pt x="4849" y="11446"/>
                  <a:pt x="4745" y="11488"/>
                  <a:pt x="4637" y="11488"/>
                </a:cubicBezTo>
                <a:cubicBezTo>
                  <a:pt x="4527" y="11488"/>
                  <a:pt x="4424" y="11446"/>
                  <a:pt x="4346" y="11367"/>
                </a:cubicBezTo>
                <a:cubicBezTo>
                  <a:pt x="4269" y="11290"/>
                  <a:pt x="4227" y="11188"/>
                  <a:pt x="4227" y="11078"/>
                </a:cubicBezTo>
                <a:cubicBezTo>
                  <a:pt x="4227" y="10968"/>
                  <a:pt x="4269" y="10865"/>
                  <a:pt x="4346" y="10788"/>
                </a:cubicBezTo>
                <a:lnTo>
                  <a:pt x="5486" y="9647"/>
                </a:lnTo>
                <a:cubicBezTo>
                  <a:pt x="6120" y="9014"/>
                  <a:pt x="6645" y="8284"/>
                  <a:pt x="7045" y="7481"/>
                </a:cubicBezTo>
                <a:cubicBezTo>
                  <a:pt x="7388" y="6790"/>
                  <a:pt x="7632" y="6060"/>
                  <a:pt x="7771" y="5303"/>
                </a:cubicBezTo>
                <a:close/>
                <a:moveTo>
                  <a:pt x="10156" y="1"/>
                </a:moveTo>
                <a:cubicBezTo>
                  <a:pt x="9542" y="1"/>
                  <a:pt x="8939" y="300"/>
                  <a:pt x="8577" y="850"/>
                </a:cubicBezTo>
                <a:lnTo>
                  <a:pt x="8561" y="873"/>
                </a:lnTo>
                <a:lnTo>
                  <a:pt x="8344" y="1354"/>
                </a:lnTo>
                <a:lnTo>
                  <a:pt x="6421" y="3275"/>
                </a:lnTo>
                <a:cubicBezTo>
                  <a:pt x="4643" y="3521"/>
                  <a:pt x="2970" y="4351"/>
                  <a:pt x="1699" y="5622"/>
                </a:cubicBezTo>
                <a:lnTo>
                  <a:pt x="440" y="6882"/>
                </a:lnTo>
                <a:cubicBezTo>
                  <a:pt x="1" y="7320"/>
                  <a:pt x="1" y="8035"/>
                  <a:pt x="440" y="8474"/>
                </a:cubicBezTo>
                <a:cubicBezTo>
                  <a:pt x="659" y="8694"/>
                  <a:pt x="948" y="8804"/>
                  <a:pt x="1237" y="8804"/>
                </a:cubicBezTo>
                <a:cubicBezTo>
                  <a:pt x="1525" y="8804"/>
                  <a:pt x="1813" y="8694"/>
                  <a:pt x="2033" y="8474"/>
                </a:cubicBezTo>
                <a:lnTo>
                  <a:pt x="3173" y="7334"/>
                </a:lnTo>
                <a:cubicBezTo>
                  <a:pt x="4227" y="6280"/>
                  <a:pt x="5590" y="5555"/>
                  <a:pt x="7050" y="5264"/>
                </a:cubicBezTo>
                <a:lnTo>
                  <a:pt x="7050" y="5264"/>
                </a:lnTo>
                <a:cubicBezTo>
                  <a:pt x="6759" y="6723"/>
                  <a:pt x="6034" y="8087"/>
                  <a:pt x="4980" y="9141"/>
                </a:cubicBezTo>
                <a:lnTo>
                  <a:pt x="3840" y="10280"/>
                </a:lnTo>
                <a:cubicBezTo>
                  <a:pt x="3627" y="10493"/>
                  <a:pt x="3509" y="10777"/>
                  <a:pt x="3509" y="11078"/>
                </a:cubicBezTo>
                <a:cubicBezTo>
                  <a:pt x="3509" y="11379"/>
                  <a:pt x="3627" y="11661"/>
                  <a:pt x="3840" y="11874"/>
                </a:cubicBezTo>
                <a:cubicBezTo>
                  <a:pt x="4053" y="12087"/>
                  <a:pt x="4335" y="12204"/>
                  <a:pt x="4637" y="12204"/>
                </a:cubicBezTo>
                <a:cubicBezTo>
                  <a:pt x="4938" y="12204"/>
                  <a:pt x="5220" y="12087"/>
                  <a:pt x="5433" y="11874"/>
                </a:cubicBezTo>
                <a:lnTo>
                  <a:pt x="6692" y="10614"/>
                </a:lnTo>
                <a:cubicBezTo>
                  <a:pt x="7959" y="9347"/>
                  <a:pt x="8788" y="7680"/>
                  <a:pt x="9037" y="5905"/>
                </a:cubicBezTo>
                <a:lnTo>
                  <a:pt x="10212" y="4731"/>
                </a:lnTo>
                <a:lnTo>
                  <a:pt x="10216" y="4727"/>
                </a:lnTo>
                <a:lnTo>
                  <a:pt x="10225" y="4718"/>
                </a:lnTo>
                <a:cubicBezTo>
                  <a:pt x="10354" y="4586"/>
                  <a:pt x="10454" y="4436"/>
                  <a:pt x="10524" y="4277"/>
                </a:cubicBezTo>
                <a:lnTo>
                  <a:pt x="11449" y="3756"/>
                </a:lnTo>
                <a:lnTo>
                  <a:pt x="11470" y="3743"/>
                </a:lnTo>
                <a:cubicBezTo>
                  <a:pt x="12339" y="3171"/>
                  <a:pt x="12582" y="2000"/>
                  <a:pt x="12011" y="1131"/>
                </a:cubicBezTo>
                <a:lnTo>
                  <a:pt x="11815" y="834"/>
                </a:lnTo>
                <a:lnTo>
                  <a:pt x="10893" y="1427"/>
                </a:lnTo>
                <a:lnTo>
                  <a:pt x="10893" y="1427"/>
                </a:lnTo>
                <a:lnTo>
                  <a:pt x="11486" y="504"/>
                </a:lnTo>
                <a:lnTo>
                  <a:pt x="11190" y="310"/>
                </a:lnTo>
                <a:cubicBezTo>
                  <a:pt x="10871" y="101"/>
                  <a:pt x="10512" y="1"/>
                  <a:pt x="10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51"/>
          <p:cNvGrpSpPr/>
          <p:nvPr/>
        </p:nvGrpSpPr>
        <p:grpSpPr>
          <a:xfrm>
            <a:off x="7649227" y="2677523"/>
            <a:ext cx="420733" cy="420940"/>
            <a:chOff x="7646607" y="2698036"/>
            <a:chExt cx="420733" cy="420940"/>
          </a:xfrm>
        </p:grpSpPr>
        <p:sp>
          <p:nvSpPr>
            <p:cNvPr id="1157" name="Google Shape;1157;p51"/>
            <p:cNvSpPr/>
            <p:nvPr/>
          </p:nvSpPr>
          <p:spPr>
            <a:xfrm>
              <a:off x="7646607" y="2698036"/>
              <a:ext cx="420733" cy="420940"/>
            </a:xfrm>
            <a:custGeom>
              <a:rect b="b" l="l" r="r" t="t"/>
              <a:pathLst>
                <a:path extrusionOk="0" h="12210" w="12204">
                  <a:moveTo>
                    <a:pt x="2385" y="716"/>
                  </a:moveTo>
                  <a:lnTo>
                    <a:pt x="2385" y="1383"/>
                  </a:lnTo>
                  <a:lnTo>
                    <a:pt x="1647" y="1383"/>
                  </a:lnTo>
                  <a:lnTo>
                    <a:pt x="1647" y="716"/>
                  </a:lnTo>
                  <a:close/>
                  <a:moveTo>
                    <a:pt x="10557" y="716"/>
                  </a:moveTo>
                  <a:lnTo>
                    <a:pt x="10557" y="1383"/>
                  </a:lnTo>
                  <a:lnTo>
                    <a:pt x="9818" y="1383"/>
                  </a:lnTo>
                  <a:lnTo>
                    <a:pt x="9818" y="716"/>
                  </a:lnTo>
                  <a:close/>
                  <a:moveTo>
                    <a:pt x="11489" y="2098"/>
                  </a:moveTo>
                  <a:lnTo>
                    <a:pt x="11489" y="2884"/>
                  </a:lnTo>
                  <a:lnTo>
                    <a:pt x="716" y="2884"/>
                  </a:lnTo>
                  <a:lnTo>
                    <a:pt x="716" y="2098"/>
                  </a:lnTo>
                  <a:close/>
                  <a:moveTo>
                    <a:pt x="11012" y="3599"/>
                  </a:moveTo>
                  <a:lnTo>
                    <a:pt x="11012" y="10018"/>
                  </a:lnTo>
                  <a:lnTo>
                    <a:pt x="1193" y="10018"/>
                  </a:lnTo>
                  <a:lnTo>
                    <a:pt x="1193" y="3599"/>
                  </a:lnTo>
                  <a:close/>
                  <a:moveTo>
                    <a:pt x="11489" y="10733"/>
                  </a:moveTo>
                  <a:lnTo>
                    <a:pt x="11489" y="11495"/>
                  </a:lnTo>
                  <a:lnTo>
                    <a:pt x="716" y="11495"/>
                  </a:lnTo>
                  <a:lnTo>
                    <a:pt x="716" y="10733"/>
                  </a:lnTo>
                  <a:close/>
                  <a:moveTo>
                    <a:pt x="932" y="1"/>
                  </a:moveTo>
                  <a:lnTo>
                    <a:pt x="932" y="1383"/>
                  </a:lnTo>
                  <a:lnTo>
                    <a:pt x="1" y="1383"/>
                  </a:lnTo>
                  <a:lnTo>
                    <a:pt x="1" y="3599"/>
                  </a:lnTo>
                  <a:lnTo>
                    <a:pt x="477" y="3599"/>
                  </a:lnTo>
                  <a:lnTo>
                    <a:pt x="477" y="10018"/>
                  </a:lnTo>
                  <a:lnTo>
                    <a:pt x="1" y="10018"/>
                  </a:lnTo>
                  <a:lnTo>
                    <a:pt x="1" y="12210"/>
                  </a:lnTo>
                  <a:lnTo>
                    <a:pt x="12204" y="12210"/>
                  </a:lnTo>
                  <a:lnTo>
                    <a:pt x="12204" y="10018"/>
                  </a:lnTo>
                  <a:lnTo>
                    <a:pt x="11727" y="10018"/>
                  </a:lnTo>
                  <a:lnTo>
                    <a:pt x="11727" y="3599"/>
                  </a:lnTo>
                  <a:lnTo>
                    <a:pt x="12204" y="3599"/>
                  </a:lnTo>
                  <a:lnTo>
                    <a:pt x="12204" y="1383"/>
                  </a:lnTo>
                  <a:lnTo>
                    <a:pt x="11272" y="1383"/>
                  </a:lnTo>
                  <a:lnTo>
                    <a:pt x="11272" y="1"/>
                  </a:lnTo>
                  <a:lnTo>
                    <a:pt x="9103" y="1"/>
                  </a:lnTo>
                  <a:lnTo>
                    <a:pt x="9103" y="1383"/>
                  </a:lnTo>
                  <a:lnTo>
                    <a:pt x="3101" y="1383"/>
                  </a:lnTo>
                  <a:lnTo>
                    <a:pt x="31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1"/>
            <p:cNvSpPr/>
            <p:nvPr/>
          </p:nvSpPr>
          <p:spPr>
            <a:xfrm>
              <a:off x="7780370" y="2850657"/>
              <a:ext cx="166376" cy="166376"/>
            </a:xfrm>
            <a:custGeom>
              <a:rect b="b" l="l" r="r" t="t"/>
              <a:pathLst>
                <a:path extrusionOk="0" h="4826" w="4826">
                  <a:moveTo>
                    <a:pt x="4023" y="803"/>
                  </a:moveTo>
                  <a:lnTo>
                    <a:pt x="4023" y="803"/>
                  </a:lnTo>
                  <a:cubicBezTo>
                    <a:pt x="3901" y="1729"/>
                    <a:pt x="3646" y="2881"/>
                    <a:pt x="3340" y="3187"/>
                  </a:cubicBezTo>
                  <a:cubicBezTo>
                    <a:pt x="3105" y="3422"/>
                    <a:pt x="2797" y="3539"/>
                    <a:pt x="2489" y="3539"/>
                  </a:cubicBezTo>
                  <a:cubicBezTo>
                    <a:pt x="2297" y="3539"/>
                    <a:pt x="2105" y="3493"/>
                    <a:pt x="1930" y="3402"/>
                  </a:cubicBezTo>
                  <a:lnTo>
                    <a:pt x="2782" y="2550"/>
                  </a:lnTo>
                  <a:lnTo>
                    <a:pt x="2276" y="2045"/>
                  </a:lnTo>
                  <a:lnTo>
                    <a:pt x="1424" y="2896"/>
                  </a:lnTo>
                  <a:cubicBezTo>
                    <a:pt x="1334" y="2726"/>
                    <a:pt x="1287" y="2536"/>
                    <a:pt x="1287" y="2337"/>
                  </a:cubicBezTo>
                  <a:cubicBezTo>
                    <a:pt x="1287" y="2016"/>
                    <a:pt x="1412" y="1714"/>
                    <a:pt x="1639" y="1487"/>
                  </a:cubicBezTo>
                  <a:cubicBezTo>
                    <a:pt x="1944" y="1181"/>
                    <a:pt x="3097" y="927"/>
                    <a:pt x="4023" y="803"/>
                  </a:cubicBezTo>
                  <a:close/>
                  <a:moveTo>
                    <a:pt x="4825" y="1"/>
                  </a:moveTo>
                  <a:lnTo>
                    <a:pt x="4396" y="41"/>
                  </a:lnTo>
                  <a:cubicBezTo>
                    <a:pt x="4370" y="43"/>
                    <a:pt x="3762" y="101"/>
                    <a:pt x="3068" y="236"/>
                  </a:cubicBezTo>
                  <a:cubicBezTo>
                    <a:pt x="2074" y="429"/>
                    <a:pt x="1442" y="673"/>
                    <a:pt x="1134" y="981"/>
                  </a:cubicBezTo>
                  <a:cubicBezTo>
                    <a:pt x="771" y="1344"/>
                    <a:pt x="572" y="1825"/>
                    <a:pt x="572" y="2337"/>
                  </a:cubicBezTo>
                  <a:cubicBezTo>
                    <a:pt x="572" y="2728"/>
                    <a:pt x="688" y="3101"/>
                    <a:pt x="905" y="3416"/>
                  </a:cubicBezTo>
                  <a:lnTo>
                    <a:pt x="0" y="4320"/>
                  </a:lnTo>
                  <a:lnTo>
                    <a:pt x="506" y="4826"/>
                  </a:lnTo>
                  <a:lnTo>
                    <a:pt x="1410" y="3922"/>
                  </a:lnTo>
                  <a:cubicBezTo>
                    <a:pt x="1735" y="4143"/>
                    <a:pt x="2112" y="4254"/>
                    <a:pt x="2489" y="4254"/>
                  </a:cubicBezTo>
                  <a:cubicBezTo>
                    <a:pt x="2980" y="4254"/>
                    <a:pt x="3471" y="4067"/>
                    <a:pt x="3845" y="3693"/>
                  </a:cubicBezTo>
                  <a:cubicBezTo>
                    <a:pt x="4153" y="3384"/>
                    <a:pt x="4397" y="2752"/>
                    <a:pt x="4590" y="1758"/>
                  </a:cubicBezTo>
                  <a:cubicBezTo>
                    <a:pt x="4726" y="1064"/>
                    <a:pt x="4783" y="456"/>
                    <a:pt x="4785" y="430"/>
                  </a:cubicBezTo>
                  <a:lnTo>
                    <a:pt x="48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 name="Google Shape;1159;p51"/>
          <p:cNvSpPr/>
          <p:nvPr/>
        </p:nvSpPr>
        <p:spPr>
          <a:xfrm>
            <a:off x="7649123" y="3352992"/>
            <a:ext cx="420940" cy="358540"/>
          </a:xfrm>
          <a:custGeom>
            <a:rect b="b" l="l" r="r" t="t"/>
            <a:pathLst>
              <a:path extrusionOk="0" h="10400" w="12210">
                <a:moveTo>
                  <a:pt x="8081" y="718"/>
                </a:moveTo>
                <a:lnTo>
                  <a:pt x="8081" y="1753"/>
                </a:lnTo>
                <a:lnTo>
                  <a:pt x="719" y="1753"/>
                </a:lnTo>
                <a:lnTo>
                  <a:pt x="719" y="718"/>
                </a:lnTo>
                <a:close/>
                <a:moveTo>
                  <a:pt x="7433" y="2471"/>
                </a:moveTo>
                <a:lnTo>
                  <a:pt x="7433" y="3316"/>
                </a:lnTo>
                <a:lnTo>
                  <a:pt x="1366" y="3316"/>
                </a:lnTo>
                <a:lnTo>
                  <a:pt x="1366" y="2471"/>
                </a:lnTo>
                <a:close/>
                <a:moveTo>
                  <a:pt x="7433" y="4034"/>
                </a:moveTo>
                <a:lnTo>
                  <a:pt x="7433" y="4841"/>
                </a:lnTo>
                <a:lnTo>
                  <a:pt x="1366" y="4841"/>
                </a:lnTo>
                <a:lnTo>
                  <a:pt x="1366" y="4034"/>
                </a:lnTo>
                <a:close/>
                <a:moveTo>
                  <a:pt x="7433" y="5559"/>
                </a:moveTo>
                <a:lnTo>
                  <a:pt x="7433" y="6365"/>
                </a:lnTo>
                <a:lnTo>
                  <a:pt x="1366" y="6365"/>
                </a:lnTo>
                <a:lnTo>
                  <a:pt x="1366" y="5559"/>
                </a:lnTo>
                <a:close/>
                <a:moveTo>
                  <a:pt x="7433" y="7083"/>
                </a:moveTo>
                <a:lnTo>
                  <a:pt x="7433" y="7928"/>
                </a:lnTo>
                <a:lnTo>
                  <a:pt x="1366" y="7928"/>
                </a:lnTo>
                <a:lnTo>
                  <a:pt x="1366" y="7083"/>
                </a:lnTo>
                <a:close/>
                <a:moveTo>
                  <a:pt x="8081" y="8646"/>
                </a:moveTo>
                <a:lnTo>
                  <a:pt x="8081" y="9681"/>
                </a:lnTo>
                <a:lnTo>
                  <a:pt x="719" y="9681"/>
                </a:lnTo>
                <a:lnTo>
                  <a:pt x="719" y="8646"/>
                </a:lnTo>
                <a:close/>
                <a:moveTo>
                  <a:pt x="1" y="0"/>
                </a:moveTo>
                <a:lnTo>
                  <a:pt x="1" y="2471"/>
                </a:lnTo>
                <a:lnTo>
                  <a:pt x="648" y="2471"/>
                </a:lnTo>
                <a:lnTo>
                  <a:pt x="648" y="7928"/>
                </a:lnTo>
                <a:lnTo>
                  <a:pt x="1" y="7928"/>
                </a:lnTo>
                <a:lnTo>
                  <a:pt x="1" y="10399"/>
                </a:lnTo>
                <a:lnTo>
                  <a:pt x="8799" y="10399"/>
                </a:lnTo>
                <a:lnTo>
                  <a:pt x="8799" y="7928"/>
                </a:lnTo>
                <a:lnTo>
                  <a:pt x="8151" y="7928"/>
                </a:lnTo>
                <a:lnTo>
                  <a:pt x="8151" y="7083"/>
                </a:lnTo>
                <a:lnTo>
                  <a:pt x="8759" y="7083"/>
                </a:lnTo>
                <a:cubicBezTo>
                  <a:pt x="9149" y="7083"/>
                  <a:pt x="9516" y="7236"/>
                  <a:pt x="9791" y="7511"/>
                </a:cubicBezTo>
                <a:cubicBezTo>
                  <a:pt x="10203" y="7923"/>
                  <a:pt x="10751" y="8150"/>
                  <a:pt x="11332" y="8150"/>
                </a:cubicBezTo>
                <a:lnTo>
                  <a:pt x="12210" y="8150"/>
                </a:lnTo>
                <a:lnTo>
                  <a:pt x="12210" y="7432"/>
                </a:lnTo>
                <a:lnTo>
                  <a:pt x="11332" y="7432"/>
                </a:lnTo>
                <a:lnTo>
                  <a:pt x="11332" y="7431"/>
                </a:lnTo>
                <a:cubicBezTo>
                  <a:pt x="10942" y="7431"/>
                  <a:pt x="10575" y="7280"/>
                  <a:pt x="10300" y="7003"/>
                </a:cubicBezTo>
                <a:cubicBezTo>
                  <a:pt x="9888" y="6591"/>
                  <a:pt x="9340" y="6365"/>
                  <a:pt x="8759" y="6365"/>
                </a:cubicBezTo>
                <a:lnTo>
                  <a:pt x="8151" y="6365"/>
                </a:lnTo>
                <a:lnTo>
                  <a:pt x="8151" y="2471"/>
                </a:lnTo>
                <a:lnTo>
                  <a:pt x="8799" y="2471"/>
                </a:lnTo>
                <a:lnTo>
                  <a:pt x="87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 name="Google Shape;1160;p51"/>
          <p:cNvGrpSpPr/>
          <p:nvPr/>
        </p:nvGrpSpPr>
        <p:grpSpPr>
          <a:xfrm>
            <a:off x="7649123" y="4039079"/>
            <a:ext cx="420940" cy="322307"/>
            <a:chOff x="7646503" y="4067383"/>
            <a:chExt cx="420940" cy="322307"/>
          </a:xfrm>
        </p:grpSpPr>
        <p:sp>
          <p:nvSpPr>
            <p:cNvPr id="1161" name="Google Shape;1161;p51"/>
            <p:cNvSpPr/>
            <p:nvPr/>
          </p:nvSpPr>
          <p:spPr>
            <a:xfrm>
              <a:off x="7700905" y="4219728"/>
              <a:ext cx="59228" cy="24822"/>
            </a:xfrm>
            <a:custGeom>
              <a:rect b="b" l="l" r="r" t="t"/>
              <a:pathLst>
                <a:path extrusionOk="0" h="720" w="1718">
                  <a:moveTo>
                    <a:pt x="1" y="0"/>
                  </a:moveTo>
                  <a:lnTo>
                    <a:pt x="1" y="719"/>
                  </a:lnTo>
                  <a:lnTo>
                    <a:pt x="1718" y="719"/>
                  </a:lnTo>
                  <a:lnTo>
                    <a:pt x="1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1"/>
            <p:cNvSpPr/>
            <p:nvPr/>
          </p:nvSpPr>
          <p:spPr>
            <a:xfrm>
              <a:off x="7865419" y="4219728"/>
              <a:ext cx="59228" cy="24822"/>
            </a:xfrm>
            <a:custGeom>
              <a:rect b="b" l="l" r="r" t="t"/>
              <a:pathLst>
                <a:path extrusionOk="0" h="720" w="1718">
                  <a:moveTo>
                    <a:pt x="0" y="0"/>
                  </a:moveTo>
                  <a:lnTo>
                    <a:pt x="0" y="719"/>
                  </a:lnTo>
                  <a:lnTo>
                    <a:pt x="1717" y="719"/>
                  </a:lnTo>
                  <a:lnTo>
                    <a:pt x="17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1"/>
            <p:cNvSpPr/>
            <p:nvPr/>
          </p:nvSpPr>
          <p:spPr>
            <a:xfrm>
              <a:off x="7757926" y="4267786"/>
              <a:ext cx="109665" cy="24822"/>
            </a:xfrm>
            <a:custGeom>
              <a:rect b="b" l="l" r="r" t="t"/>
              <a:pathLst>
                <a:path extrusionOk="0" h="720" w="3181">
                  <a:moveTo>
                    <a:pt x="1" y="0"/>
                  </a:moveTo>
                  <a:lnTo>
                    <a:pt x="1" y="720"/>
                  </a:lnTo>
                  <a:lnTo>
                    <a:pt x="3181" y="720"/>
                  </a:ln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1"/>
            <p:cNvSpPr/>
            <p:nvPr/>
          </p:nvSpPr>
          <p:spPr>
            <a:xfrm>
              <a:off x="7646503" y="4067383"/>
              <a:ext cx="420940" cy="322307"/>
            </a:xfrm>
            <a:custGeom>
              <a:rect b="b" l="l" r="r" t="t"/>
              <a:pathLst>
                <a:path extrusionOk="0" h="9349" w="12210">
                  <a:moveTo>
                    <a:pt x="11491" y="1375"/>
                  </a:moveTo>
                  <a:lnTo>
                    <a:pt x="11491" y="1787"/>
                  </a:lnTo>
                  <a:cubicBezTo>
                    <a:pt x="11491" y="2057"/>
                    <a:pt x="11270" y="2278"/>
                    <a:pt x="11000" y="2278"/>
                  </a:cubicBezTo>
                  <a:cubicBezTo>
                    <a:pt x="10728" y="2278"/>
                    <a:pt x="10507" y="2057"/>
                    <a:pt x="10507" y="1787"/>
                  </a:cubicBezTo>
                  <a:lnTo>
                    <a:pt x="10507" y="1375"/>
                  </a:lnTo>
                  <a:close/>
                  <a:moveTo>
                    <a:pt x="7405" y="1134"/>
                  </a:moveTo>
                  <a:cubicBezTo>
                    <a:pt x="7567" y="1134"/>
                    <a:pt x="7707" y="1237"/>
                    <a:pt x="7756" y="1390"/>
                  </a:cubicBezTo>
                  <a:lnTo>
                    <a:pt x="8191" y="2989"/>
                  </a:lnTo>
                  <a:lnTo>
                    <a:pt x="1453" y="2989"/>
                  </a:lnTo>
                  <a:lnTo>
                    <a:pt x="1889" y="1390"/>
                  </a:lnTo>
                  <a:cubicBezTo>
                    <a:pt x="1938" y="1237"/>
                    <a:pt x="2079" y="1134"/>
                    <a:pt x="2239" y="1134"/>
                  </a:cubicBezTo>
                  <a:close/>
                  <a:moveTo>
                    <a:pt x="8432" y="3708"/>
                  </a:moveTo>
                  <a:lnTo>
                    <a:pt x="8689" y="4262"/>
                  </a:lnTo>
                  <a:lnTo>
                    <a:pt x="8698" y="4277"/>
                  </a:lnTo>
                  <a:cubicBezTo>
                    <a:pt x="8847" y="4528"/>
                    <a:pt x="8926" y="4816"/>
                    <a:pt x="8926" y="5108"/>
                  </a:cubicBezTo>
                  <a:lnTo>
                    <a:pt x="8926" y="7216"/>
                  </a:lnTo>
                  <a:lnTo>
                    <a:pt x="720" y="7216"/>
                  </a:lnTo>
                  <a:lnTo>
                    <a:pt x="720" y="5108"/>
                  </a:lnTo>
                  <a:cubicBezTo>
                    <a:pt x="720" y="4816"/>
                    <a:pt x="798" y="4528"/>
                    <a:pt x="947" y="4277"/>
                  </a:cubicBezTo>
                  <a:lnTo>
                    <a:pt x="956" y="4262"/>
                  </a:lnTo>
                  <a:lnTo>
                    <a:pt x="1213" y="3708"/>
                  </a:lnTo>
                  <a:close/>
                  <a:moveTo>
                    <a:pt x="1446" y="7934"/>
                  </a:moveTo>
                  <a:lnTo>
                    <a:pt x="1446" y="8630"/>
                  </a:lnTo>
                  <a:lnTo>
                    <a:pt x="720" y="8630"/>
                  </a:lnTo>
                  <a:lnTo>
                    <a:pt x="720" y="7934"/>
                  </a:lnTo>
                  <a:close/>
                  <a:moveTo>
                    <a:pt x="8925" y="7934"/>
                  </a:moveTo>
                  <a:lnTo>
                    <a:pt x="8925" y="8630"/>
                  </a:lnTo>
                  <a:lnTo>
                    <a:pt x="8199" y="8630"/>
                  </a:lnTo>
                  <a:lnTo>
                    <a:pt x="8199" y="7934"/>
                  </a:lnTo>
                  <a:close/>
                  <a:moveTo>
                    <a:pt x="12210" y="0"/>
                  </a:moveTo>
                  <a:lnTo>
                    <a:pt x="11491" y="1"/>
                  </a:lnTo>
                  <a:lnTo>
                    <a:pt x="11491" y="656"/>
                  </a:lnTo>
                  <a:lnTo>
                    <a:pt x="10507" y="656"/>
                  </a:lnTo>
                  <a:lnTo>
                    <a:pt x="10507" y="1"/>
                  </a:lnTo>
                  <a:lnTo>
                    <a:pt x="9788" y="1"/>
                  </a:lnTo>
                  <a:lnTo>
                    <a:pt x="9788" y="1787"/>
                  </a:lnTo>
                  <a:cubicBezTo>
                    <a:pt x="9788" y="2328"/>
                    <a:pt x="10147" y="2789"/>
                    <a:pt x="10640" y="2943"/>
                  </a:cubicBezTo>
                  <a:lnTo>
                    <a:pt x="10640" y="5263"/>
                  </a:lnTo>
                  <a:cubicBezTo>
                    <a:pt x="10640" y="5798"/>
                    <a:pt x="10204" y="6233"/>
                    <a:pt x="9669" y="6233"/>
                  </a:cubicBezTo>
                  <a:lnTo>
                    <a:pt x="9644" y="6233"/>
                  </a:lnTo>
                  <a:lnTo>
                    <a:pt x="9644" y="5108"/>
                  </a:lnTo>
                  <a:cubicBezTo>
                    <a:pt x="9644" y="4692"/>
                    <a:pt x="9534" y="4285"/>
                    <a:pt x="9327" y="3927"/>
                  </a:cubicBezTo>
                  <a:lnTo>
                    <a:pt x="9001" y="3224"/>
                  </a:lnTo>
                  <a:lnTo>
                    <a:pt x="8448" y="1194"/>
                  </a:lnTo>
                  <a:lnTo>
                    <a:pt x="8444" y="1183"/>
                  </a:lnTo>
                  <a:cubicBezTo>
                    <a:pt x="8303" y="723"/>
                    <a:pt x="7885" y="415"/>
                    <a:pt x="7405" y="415"/>
                  </a:cubicBezTo>
                  <a:lnTo>
                    <a:pt x="2239" y="415"/>
                  </a:lnTo>
                  <a:cubicBezTo>
                    <a:pt x="1760" y="415"/>
                    <a:pt x="1341" y="723"/>
                    <a:pt x="1201" y="1183"/>
                  </a:cubicBezTo>
                  <a:lnTo>
                    <a:pt x="644" y="3224"/>
                  </a:lnTo>
                  <a:lnTo>
                    <a:pt x="319" y="3927"/>
                  </a:lnTo>
                  <a:cubicBezTo>
                    <a:pt x="111" y="4285"/>
                    <a:pt x="1" y="4692"/>
                    <a:pt x="1" y="5108"/>
                  </a:cubicBezTo>
                  <a:lnTo>
                    <a:pt x="1" y="9349"/>
                  </a:lnTo>
                  <a:lnTo>
                    <a:pt x="2165" y="9349"/>
                  </a:lnTo>
                  <a:lnTo>
                    <a:pt x="2165" y="7934"/>
                  </a:lnTo>
                  <a:lnTo>
                    <a:pt x="7479" y="7934"/>
                  </a:lnTo>
                  <a:lnTo>
                    <a:pt x="7479" y="9349"/>
                  </a:lnTo>
                  <a:lnTo>
                    <a:pt x="9644" y="9349"/>
                  </a:lnTo>
                  <a:lnTo>
                    <a:pt x="9644" y="6952"/>
                  </a:lnTo>
                  <a:lnTo>
                    <a:pt x="9669" y="6952"/>
                  </a:lnTo>
                  <a:cubicBezTo>
                    <a:pt x="10601" y="6952"/>
                    <a:pt x="11358" y="6194"/>
                    <a:pt x="11358" y="5262"/>
                  </a:cubicBezTo>
                  <a:lnTo>
                    <a:pt x="11358" y="2943"/>
                  </a:lnTo>
                  <a:cubicBezTo>
                    <a:pt x="11851" y="2789"/>
                    <a:pt x="12210" y="2328"/>
                    <a:pt x="12210" y="1786"/>
                  </a:cubicBezTo>
                  <a:lnTo>
                    <a:pt x="12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8" name="Shape 1168"/>
        <p:cNvGrpSpPr/>
        <p:nvPr/>
      </p:nvGrpSpPr>
      <p:grpSpPr>
        <a:xfrm>
          <a:off x="0" y="0"/>
          <a:ext cx="0" cy="0"/>
          <a:chOff x="0" y="0"/>
          <a:chExt cx="0" cy="0"/>
        </a:xfrm>
      </p:grpSpPr>
      <p:sp>
        <p:nvSpPr>
          <p:cNvPr id="1169" name="Google Shape;1169;p5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a:t>
            </a:r>
            <a:r>
              <a:rPr lang="en"/>
              <a:t>ternative resources</a:t>
            </a:r>
            <a:endParaRPr/>
          </a:p>
        </p:txBody>
      </p:sp>
      <p:sp>
        <p:nvSpPr>
          <p:cNvPr id="1170" name="Google Shape;1170;p52"/>
          <p:cNvSpPr txBox="1"/>
          <p:nvPr>
            <p:ph idx="1" type="body"/>
          </p:nvPr>
        </p:nvSpPr>
        <p:spPr>
          <a:xfrm>
            <a:off x="720000" y="1215751"/>
            <a:ext cx="7704000" cy="106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lang="en" sz="2100">
                <a:solidFill>
                  <a:schemeClr val="lt1"/>
                </a:solidFill>
                <a:latin typeface="Goldman"/>
                <a:ea typeface="Goldman"/>
                <a:cs typeface="Goldman"/>
                <a:sym typeface="Goldman"/>
              </a:rPr>
              <a:t>Vectors</a:t>
            </a:r>
            <a:endParaRPr sz="2100">
              <a:solidFill>
                <a:schemeClr val="lt1"/>
              </a:solidFill>
              <a:latin typeface="Goldman"/>
              <a:ea typeface="Goldman"/>
              <a:cs typeface="Goldman"/>
              <a:sym typeface="Goldman"/>
            </a:endParaRPr>
          </a:p>
          <a:p>
            <a:pPr indent="-304800" lvl="0" marL="457200" rtl="0" algn="l">
              <a:spcBef>
                <a:spcPts val="0"/>
              </a:spcBef>
              <a:spcAft>
                <a:spcPts val="0"/>
              </a:spcAft>
              <a:buSzPts val="1200"/>
              <a:buChar char="◇"/>
            </a:pPr>
            <a:r>
              <a:rPr lang="en" u="sng">
                <a:hlinkClick r:id="rId3"/>
              </a:rPr>
              <a:t>Hand drawn flat design power outage illustration</a:t>
            </a:r>
            <a:endParaRPr u="sng"/>
          </a:p>
          <a:p>
            <a:pPr indent="-304800" lvl="0" marL="457200" rtl="0" algn="l">
              <a:spcBef>
                <a:spcPts val="0"/>
              </a:spcBef>
              <a:spcAft>
                <a:spcPts val="0"/>
              </a:spcAft>
              <a:buSzPts val="1200"/>
              <a:buChar char="◇"/>
            </a:pPr>
            <a:r>
              <a:rPr lang="en" u="sng">
                <a:hlinkClick r:id="rId4"/>
              </a:rPr>
              <a:t>Gradient power outage background</a:t>
            </a:r>
            <a:endParaRPr u="sng"/>
          </a:p>
        </p:txBody>
      </p:sp>
      <p:grpSp>
        <p:nvGrpSpPr>
          <p:cNvPr id="1171" name="Google Shape;1171;p52"/>
          <p:cNvGrpSpPr/>
          <p:nvPr/>
        </p:nvGrpSpPr>
        <p:grpSpPr>
          <a:xfrm>
            <a:off x="3647001" y="3543552"/>
            <a:ext cx="5123956" cy="1676326"/>
            <a:chOff x="3732894" y="3067050"/>
            <a:chExt cx="4697860" cy="1536927"/>
          </a:xfrm>
        </p:grpSpPr>
        <p:sp>
          <p:nvSpPr>
            <p:cNvPr id="1172" name="Google Shape;1172;p52"/>
            <p:cNvSpPr/>
            <p:nvPr/>
          </p:nvSpPr>
          <p:spPr>
            <a:xfrm>
              <a:off x="4101898" y="3140961"/>
              <a:ext cx="1709351" cy="275974"/>
            </a:xfrm>
            <a:custGeom>
              <a:rect b="b" l="l" r="r" t="t"/>
              <a:pathLst>
                <a:path extrusionOk="0" h="5978" w="37027">
                  <a:moveTo>
                    <a:pt x="35" y="1"/>
                  </a:moveTo>
                  <a:cubicBezTo>
                    <a:pt x="26" y="1"/>
                    <a:pt x="16" y="5"/>
                    <a:pt x="10" y="13"/>
                  </a:cubicBezTo>
                  <a:cubicBezTo>
                    <a:pt x="1" y="28"/>
                    <a:pt x="4" y="47"/>
                    <a:pt x="18" y="57"/>
                  </a:cubicBezTo>
                  <a:cubicBezTo>
                    <a:pt x="2714" y="1908"/>
                    <a:pt x="5716" y="3283"/>
                    <a:pt x="8822" y="4294"/>
                  </a:cubicBezTo>
                  <a:cubicBezTo>
                    <a:pt x="11934" y="5296"/>
                    <a:pt x="15186" y="5875"/>
                    <a:pt x="18458" y="5969"/>
                  </a:cubicBezTo>
                  <a:cubicBezTo>
                    <a:pt x="18690" y="5975"/>
                    <a:pt x="18921" y="5977"/>
                    <a:pt x="19153" y="5977"/>
                  </a:cubicBezTo>
                  <a:cubicBezTo>
                    <a:pt x="20558" y="5977"/>
                    <a:pt x="21962" y="5876"/>
                    <a:pt x="23354" y="5702"/>
                  </a:cubicBezTo>
                  <a:lnTo>
                    <a:pt x="24567" y="5518"/>
                  </a:lnTo>
                  <a:cubicBezTo>
                    <a:pt x="24971" y="5456"/>
                    <a:pt x="25369" y="5358"/>
                    <a:pt x="25770" y="5280"/>
                  </a:cubicBezTo>
                  <a:lnTo>
                    <a:pt x="26371" y="5156"/>
                  </a:lnTo>
                  <a:cubicBezTo>
                    <a:pt x="26570" y="5111"/>
                    <a:pt x="26767" y="5054"/>
                    <a:pt x="26965" y="5002"/>
                  </a:cubicBezTo>
                  <a:lnTo>
                    <a:pt x="28150" y="4688"/>
                  </a:lnTo>
                  <a:lnTo>
                    <a:pt x="29316" y="4307"/>
                  </a:lnTo>
                  <a:lnTo>
                    <a:pt x="29898" y="4117"/>
                  </a:lnTo>
                  <a:lnTo>
                    <a:pt x="30469" y="3894"/>
                  </a:lnTo>
                  <a:lnTo>
                    <a:pt x="31611" y="3447"/>
                  </a:lnTo>
                  <a:lnTo>
                    <a:pt x="32725" y="2937"/>
                  </a:lnTo>
                  <a:cubicBezTo>
                    <a:pt x="33476" y="2613"/>
                    <a:pt x="34182" y="2199"/>
                    <a:pt x="34906" y="1821"/>
                  </a:cubicBezTo>
                  <a:cubicBezTo>
                    <a:pt x="35271" y="1638"/>
                    <a:pt x="35610" y="1407"/>
                    <a:pt x="35962" y="1200"/>
                  </a:cubicBezTo>
                  <a:lnTo>
                    <a:pt x="37007" y="563"/>
                  </a:lnTo>
                  <a:cubicBezTo>
                    <a:pt x="37021" y="554"/>
                    <a:pt x="37026" y="536"/>
                    <a:pt x="37017" y="520"/>
                  </a:cubicBezTo>
                  <a:cubicBezTo>
                    <a:pt x="37012" y="511"/>
                    <a:pt x="37001" y="506"/>
                    <a:pt x="36991" y="506"/>
                  </a:cubicBezTo>
                  <a:cubicBezTo>
                    <a:pt x="36985" y="506"/>
                    <a:pt x="36980" y="507"/>
                    <a:pt x="36975" y="510"/>
                  </a:cubicBezTo>
                  <a:lnTo>
                    <a:pt x="36974" y="511"/>
                  </a:lnTo>
                  <a:lnTo>
                    <a:pt x="35921" y="1132"/>
                  </a:lnTo>
                  <a:cubicBezTo>
                    <a:pt x="35567" y="1334"/>
                    <a:pt x="35226" y="1558"/>
                    <a:pt x="34859" y="1736"/>
                  </a:cubicBezTo>
                  <a:cubicBezTo>
                    <a:pt x="34132" y="2103"/>
                    <a:pt x="33422" y="2504"/>
                    <a:pt x="32670" y="2817"/>
                  </a:cubicBezTo>
                  <a:lnTo>
                    <a:pt x="31556" y="3316"/>
                  </a:lnTo>
                  <a:lnTo>
                    <a:pt x="30417" y="3754"/>
                  </a:lnTo>
                  <a:lnTo>
                    <a:pt x="29848" y="3974"/>
                  </a:lnTo>
                  <a:lnTo>
                    <a:pt x="29267" y="4161"/>
                  </a:lnTo>
                  <a:lnTo>
                    <a:pt x="28105" y="4534"/>
                  </a:lnTo>
                  <a:lnTo>
                    <a:pt x="26924" y="4841"/>
                  </a:lnTo>
                  <a:cubicBezTo>
                    <a:pt x="26727" y="4890"/>
                    <a:pt x="26531" y="4947"/>
                    <a:pt x="26333" y="4991"/>
                  </a:cubicBezTo>
                  <a:lnTo>
                    <a:pt x="25734" y="5111"/>
                  </a:lnTo>
                  <a:cubicBezTo>
                    <a:pt x="25335" y="5187"/>
                    <a:pt x="24939" y="5282"/>
                    <a:pt x="24537" y="5343"/>
                  </a:cubicBezTo>
                  <a:lnTo>
                    <a:pt x="23330" y="5518"/>
                  </a:lnTo>
                  <a:cubicBezTo>
                    <a:pt x="21988" y="5679"/>
                    <a:pt x="20638" y="5772"/>
                    <a:pt x="19287" y="5772"/>
                  </a:cubicBezTo>
                  <a:cubicBezTo>
                    <a:pt x="19013" y="5772"/>
                    <a:pt x="18738" y="5769"/>
                    <a:pt x="18463" y="5761"/>
                  </a:cubicBezTo>
                  <a:cubicBezTo>
                    <a:pt x="15214" y="5663"/>
                    <a:pt x="11976" y="5121"/>
                    <a:pt x="8873" y="4136"/>
                  </a:cubicBezTo>
                  <a:cubicBezTo>
                    <a:pt x="7320" y="3648"/>
                    <a:pt x="5801" y="3052"/>
                    <a:pt x="4325" y="2365"/>
                  </a:cubicBezTo>
                  <a:cubicBezTo>
                    <a:pt x="3585" y="2027"/>
                    <a:pt x="2858" y="1660"/>
                    <a:pt x="2143" y="1270"/>
                  </a:cubicBezTo>
                  <a:cubicBezTo>
                    <a:pt x="1430" y="879"/>
                    <a:pt x="725" y="467"/>
                    <a:pt x="54" y="7"/>
                  </a:cubicBezTo>
                  <a:lnTo>
                    <a:pt x="53" y="6"/>
                  </a:lnTo>
                  <a:cubicBezTo>
                    <a:pt x="47" y="2"/>
                    <a:pt x="41" y="1"/>
                    <a:pt x="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2"/>
            <p:cNvSpPr/>
            <p:nvPr/>
          </p:nvSpPr>
          <p:spPr>
            <a:xfrm>
              <a:off x="3818994" y="3162151"/>
              <a:ext cx="1683638" cy="321031"/>
            </a:xfrm>
            <a:custGeom>
              <a:rect b="b" l="l" r="r" t="t"/>
              <a:pathLst>
                <a:path extrusionOk="0" h="6954" w="36470">
                  <a:moveTo>
                    <a:pt x="35" y="1"/>
                  </a:moveTo>
                  <a:cubicBezTo>
                    <a:pt x="27" y="1"/>
                    <a:pt x="18" y="4"/>
                    <a:pt x="12" y="11"/>
                  </a:cubicBezTo>
                  <a:cubicBezTo>
                    <a:pt x="1" y="23"/>
                    <a:pt x="2" y="43"/>
                    <a:pt x="14" y="54"/>
                  </a:cubicBezTo>
                  <a:cubicBezTo>
                    <a:pt x="2438" y="2288"/>
                    <a:pt x="5334" y="3977"/>
                    <a:pt x="8405" y="5160"/>
                  </a:cubicBezTo>
                  <a:cubicBezTo>
                    <a:pt x="9943" y="5750"/>
                    <a:pt x="11534" y="6203"/>
                    <a:pt x="13154" y="6507"/>
                  </a:cubicBezTo>
                  <a:cubicBezTo>
                    <a:pt x="13561" y="6573"/>
                    <a:pt x="13965" y="6657"/>
                    <a:pt x="14374" y="6709"/>
                  </a:cubicBezTo>
                  <a:lnTo>
                    <a:pt x="15602" y="6855"/>
                  </a:lnTo>
                  <a:lnTo>
                    <a:pt x="16837" y="6934"/>
                  </a:lnTo>
                  <a:cubicBezTo>
                    <a:pt x="17002" y="6948"/>
                    <a:pt x="17168" y="6951"/>
                    <a:pt x="17334" y="6951"/>
                  </a:cubicBezTo>
                  <a:cubicBezTo>
                    <a:pt x="17374" y="6951"/>
                    <a:pt x="17414" y="6951"/>
                    <a:pt x="17454" y="6951"/>
                  </a:cubicBezTo>
                  <a:lnTo>
                    <a:pt x="18072" y="6952"/>
                  </a:lnTo>
                  <a:cubicBezTo>
                    <a:pt x="18089" y="6952"/>
                    <a:pt x="18106" y="6952"/>
                    <a:pt x="18122" y="6952"/>
                  </a:cubicBezTo>
                  <a:cubicBezTo>
                    <a:pt x="18233" y="6952"/>
                    <a:pt x="18344" y="6953"/>
                    <a:pt x="18456" y="6953"/>
                  </a:cubicBezTo>
                  <a:cubicBezTo>
                    <a:pt x="18534" y="6953"/>
                    <a:pt x="18613" y="6953"/>
                    <a:pt x="18691" y="6950"/>
                  </a:cubicBezTo>
                  <a:lnTo>
                    <a:pt x="19308" y="6915"/>
                  </a:lnTo>
                  <a:lnTo>
                    <a:pt x="19926" y="6880"/>
                  </a:lnTo>
                  <a:cubicBezTo>
                    <a:pt x="20028" y="6873"/>
                    <a:pt x="20132" y="6870"/>
                    <a:pt x="20235" y="6861"/>
                  </a:cubicBezTo>
                  <a:lnTo>
                    <a:pt x="20541" y="6825"/>
                  </a:lnTo>
                  <a:lnTo>
                    <a:pt x="21769" y="6682"/>
                  </a:lnTo>
                  <a:cubicBezTo>
                    <a:pt x="22176" y="6619"/>
                    <a:pt x="22582" y="6541"/>
                    <a:pt x="22987" y="6471"/>
                  </a:cubicBezTo>
                  <a:cubicBezTo>
                    <a:pt x="23189" y="6433"/>
                    <a:pt x="23393" y="6404"/>
                    <a:pt x="23595" y="6359"/>
                  </a:cubicBezTo>
                  <a:lnTo>
                    <a:pt x="24196" y="6215"/>
                  </a:lnTo>
                  <a:cubicBezTo>
                    <a:pt x="24595" y="6114"/>
                    <a:pt x="25000" y="6031"/>
                    <a:pt x="25395" y="5917"/>
                  </a:cubicBezTo>
                  <a:cubicBezTo>
                    <a:pt x="26181" y="5670"/>
                    <a:pt x="26979" y="5462"/>
                    <a:pt x="27744" y="5155"/>
                  </a:cubicBezTo>
                  <a:cubicBezTo>
                    <a:pt x="28130" y="5010"/>
                    <a:pt x="28518" y="4874"/>
                    <a:pt x="28900" y="4722"/>
                  </a:cubicBezTo>
                  <a:lnTo>
                    <a:pt x="30031" y="4226"/>
                  </a:lnTo>
                  <a:lnTo>
                    <a:pt x="30597" y="3979"/>
                  </a:lnTo>
                  <a:cubicBezTo>
                    <a:pt x="30785" y="3896"/>
                    <a:pt x="30965" y="3795"/>
                    <a:pt x="31149" y="3705"/>
                  </a:cubicBezTo>
                  <a:lnTo>
                    <a:pt x="32249" y="3144"/>
                  </a:lnTo>
                  <a:cubicBezTo>
                    <a:pt x="32621" y="2966"/>
                    <a:pt x="32967" y="2742"/>
                    <a:pt x="33324" y="2538"/>
                  </a:cubicBezTo>
                  <a:lnTo>
                    <a:pt x="34389" y="1915"/>
                  </a:lnTo>
                  <a:cubicBezTo>
                    <a:pt x="35082" y="1474"/>
                    <a:pt x="35763" y="1013"/>
                    <a:pt x="36451" y="563"/>
                  </a:cubicBezTo>
                  <a:cubicBezTo>
                    <a:pt x="36465" y="554"/>
                    <a:pt x="36469" y="535"/>
                    <a:pt x="36460" y="520"/>
                  </a:cubicBezTo>
                  <a:cubicBezTo>
                    <a:pt x="36454" y="511"/>
                    <a:pt x="36444" y="506"/>
                    <a:pt x="36434" y="506"/>
                  </a:cubicBezTo>
                  <a:cubicBezTo>
                    <a:pt x="36429" y="506"/>
                    <a:pt x="36423" y="508"/>
                    <a:pt x="36418" y="511"/>
                  </a:cubicBezTo>
                  <a:lnTo>
                    <a:pt x="36416" y="512"/>
                  </a:lnTo>
                  <a:cubicBezTo>
                    <a:pt x="35723" y="951"/>
                    <a:pt x="35036" y="1401"/>
                    <a:pt x="34338" y="1832"/>
                  </a:cubicBezTo>
                  <a:lnTo>
                    <a:pt x="33267" y="2438"/>
                  </a:lnTo>
                  <a:cubicBezTo>
                    <a:pt x="32908" y="2635"/>
                    <a:pt x="32560" y="2854"/>
                    <a:pt x="32188" y="3026"/>
                  </a:cubicBezTo>
                  <a:lnTo>
                    <a:pt x="31087" y="3576"/>
                  </a:lnTo>
                  <a:cubicBezTo>
                    <a:pt x="30903" y="3666"/>
                    <a:pt x="30723" y="3764"/>
                    <a:pt x="30535" y="3847"/>
                  </a:cubicBezTo>
                  <a:lnTo>
                    <a:pt x="29971" y="4091"/>
                  </a:lnTo>
                  <a:lnTo>
                    <a:pt x="28843" y="4578"/>
                  </a:lnTo>
                  <a:cubicBezTo>
                    <a:pt x="28461" y="4727"/>
                    <a:pt x="28073" y="4861"/>
                    <a:pt x="27689" y="5004"/>
                  </a:cubicBezTo>
                  <a:cubicBezTo>
                    <a:pt x="26927" y="5306"/>
                    <a:pt x="26132" y="5509"/>
                    <a:pt x="25350" y="5750"/>
                  </a:cubicBezTo>
                  <a:cubicBezTo>
                    <a:pt x="24955" y="5862"/>
                    <a:pt x="24553" y="5943"/>
                    <a:pt x="24156" y="6041"/>
                  </a:cubicBezTo>
                  <a:lnTo>
                    <a:pt x="23558" y="6180"/>
                  </a:lnTo>
                  <a:cubicBezTo>
                    <a:pt x="23358" y="6224"/>
                    <a:pt x="23154" y="6252"/>
                    <a:pt x="22953" y="6289"/>
                  </a:cubicBezTo>
                  <a:cubicBezTo>
                    <a:pt x="22550" y="6357"/>
                    <a:pt x="22148" y="6432"/>
                    <a:pt x="21743" y="6493"/>
                  </a:cubicBezTo>
                  <a:lnTo>
                    <a:pt x="20523" y="6629"/>
                  </a:lnTo>
                  <a:lnTo>
                    <a:pt x="20217" y="6662"/>
                  </a:lnTo>
                  <a:cubicBezTo>
                    <a:pt x="20116" y="6671"/>
                    <a:pt x="20013" y="6674"/>
                    <a:pt x="19911" y="6680"/>
                  </a:cubicBezTo>
                  <a:lnTo>
                    <a:pt x="19299" y="6712"/>
                  </a:lnTo>
                  <a:lnTo>
                    <a:pt x="18686" y="6742"/>
                  </a:lnTo>
                  <a:cubicBezTo>
                    <a:pt x="18618" y="6745"/>
                    <a:pt x="18549" y="6745"/>
                    <a:pt x="18481" y="6745"/>
                  </a:cubicBezTo>
                  <a:cubicBezTo>
                    <a:pt x="18345" y="6745"/>
                    <a:pt x="18208" y="6742"/>
                    <a:pt x="18072" y="6742"/>
                  </a:cubicBezTo>
                  <a:lnTo>
                    <a:pt x="17459" y="6738"/>
                  </a:lnTo>
                  <a:cubicBezTo>
                    <a:pt x="17254" y="6738"/>
                    <a:pt x="17049" y="6737"/>
                    <a:pt x="16846" y="6721"/>
                  </a:cubicBezTo>
                  <a:lnTo>
                    <a:pt x="15621" y="6649"/>
                  </a:lnTo>
                  <a:lnTo>
                    <a:pt x="14401" y="6511"/>
                  </a:lnTo>
                  <a:cubicBezTo>
                    <a:pt x="13995" y="6462"/>
                    <a:pt x="13594" y="6380"/>
                    <a:pt x="13189" y="6318"/>
                  </a:cubicBezTo>
                  <a:cubicBezTo>
                    <a:pt x="11579" y="6023"/>
                    <a:pt x="9996" y="5583"/>
                    <a:pt x="8463" y="5005"/>
                  </a:cubicBezTo>
                  <a:cubicBezTo>
                    <a:pt x="6933" y="4424"/>
                    <a:pt x="5445" y="3722"/>
                    <a:pt x="4039" y="2881"/>
                  </a:cubicBezTo>
                  <a:cubicBezTo>
                    <a:pt x="2630" y="2048"/>
                    <a:pt x="1269" y="1113"/>
                    <a:pt x="58" y="10"/>
                  </a:cubicBezTo>
                  <a:lnTo>
                    <a:pt x="56" y="9"/>
                  </a:lnTo>
                  <a:cubicBezTo>
                    <a:pt x="50" y="4"/>
                    <a:pt x="43" y="1"/>
                    <a:pt x="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2"/>
            <p:cNvSpPr/>
            <p:nvPr/>
          </p:nvSpPr>
          <p:spPr>
            <a:xfrm>
              <a:off x="3933208" y="3140961"/>
              <a:ext cx="1683591" cy="320985"/>
            </a:xfrm>
            <a:custGeom>
              <a:rect b="b" l="l" r="r" t="t"/>
              <a:pathLst>
                <a:path extrusionOk="0" h="6953" w="36469">
                  <a:moveTo>
                    <a:pt x="35" y="0"/>
                  </a:moveTo>
                  <a:cubicBezTo>
                    <a:pt x="27" y="0"/>
                    <a:pt x="18" y="4"/>
                    <a:pt x="12" y="10"/>
                  </a:cubicBezTo>
                  <a:cubicBezTo>
                    <a:pt x="0" y="23"/>
                    <a:pt x="1" y="42"/>
                    <a:pt x="13" y="54"/>
                  </a:cubicBezTo>
                  <a:cubicBezTo>
                    <a:pt x="2437" y="2288"/>
                    <a:pt x="5334" y="3976"/>
                    <a:pt x="8404" y="5159"/>
                  </a:cubicBezTo>
                  <a:cubicBezTo>
                    <a:pt x="9943" y="5749"/>
                    <a:pt x="11533" y="6202"/>
                    <a:pt x="13154" y="6507"/>
                  </a:cubicBezTo>
                  <a:cubicBezTo>
                    <a:pt x="13560" y="6573"/>
                    <a:pt x="13964" y="6657"/>
                    <a:pt x="14373" y="6708"/>
                  </a:cubicBezTo>
                  <a:lnTo>
                    <a:pt x="15601" y="6855"/>
                  </a:lnTo>
                  <a:lnTo>
                    <a:pt x="16836" y="6934"/>
                  </a:lnTo>
                  <a:cubicBezTo>
                    <a:pt x="17002" y="6949"/>
                    <a:pt x="17169" y="6951"/>
                    <a:pt x="17336" y="6951"/>
                  </a:cubicBezTo>
                  <a:cubicBezTo>
                    <a:pt x="17375" y="6951"/>
                    <a:pt x="17414" y="6951"/>
                    <a:pt x="17454" y="6951"/>
                  </a:cubicBezTo>
                  <a:lnTo>
                    <a:pt x="18073" y="6952"/>
                  </a:lnTo>
                  <a:cubicBezTo>
                    <a:pt x="18105" y="6952"/>
                    <a:pt x="18138" y="6952"/>
                    <a:pt x="18170" y="6952"/>
                  </a:cubicBezTo>
                  <a:cubicBezTo>
                    <a:pt x="18262" y="6952"/>
                    <a:pt x="18354" y="6953"/>
                    <a:pt x="18446" y="6953"/>
                  </a:cubicBezTo>
                  <a:cubicBezTo>
                    <a:pt x="18528" y="6953"/>
                    <a:pt x="18609" y="6952"/>
                    <a:pt x="18690" y="6949"/>
                  </a:cubicBezTo>
                  <a:lnTo>
                    <a:pt x="19308" y="6914"/>
                  </a:lnTo>
                  <a:lnTo>
                    <a:pt x="19925" y="6879"/>
                  </a:lnTo>
                  <a:cubicBezTo>
                    <a:pt x="20028" y="6872"/>
                    <a:pt x="20131" y="6869"/>
                    <a:pt x="20234" y="6860"/>
                  </a:cubicBezTo>
                  <a:lnTo>
                    <a:pt x="20541" y="6825"/>
                  </a:lnTo>
                  <a:lnTo>
                    <a:pt x="21769" y="6682"/>
                  </a:lnTo>
                  <a:cubicBezTo>
                    <a:pt x="22176" y="6619"/>
                    <a:pt x="22581" y="6541"/>
                    <a:pt x="22986" y="6471"/>
                  </a:cubicBezTo>
                  <a:cubicBezTo>
                    <a:pt x="23189" y="6433"/>
                    <a:pt x="23393" y="6403"/>
                    <a:pt x="23594" y="6358"/>
                  </a:cubicBezTo>
                  <a:lnTo>
                    <a:pt x="24195" y="6214"/>
                  </a:lnTo>
                  <a:cubicBezTo>
                    <a:pt x="24595" y="6114"/>
                    <a:pt x="24999" y="6031"/>
                    <a:pt x="25394" y="5917"/>
                  </a:cubicBezTo>
                  <a:cubicBezTo>
                    <a:pt x="26180" y="5669"/>
                    <a:pt x="26979" y="5461"/>
                    <a:pt x="27743" y="5154"/>
                  </a:cubicBezTo>
                  <a:cubicBezTo>
                    <a:pt x="28129" y="5009"/>
                    <a:pt x="28517" y="4873"/>
                    <a:pt x="28900" y="4721"/>
                  </a:cubicBezTo>
                  <a:lnTo>
                    <a:pt x="30031" y="4226"/>
                  </a:lnTo>
                  <a:lnTo>
                    <a:pt x="30596" y="3978"/>
                  </a:lnTo>
                  <a:cubicBezTo>
                    <a:pt x="30784" y="3895"/>
                    <a:pt x="30965" y="3794"/>
                    <a:pt x="31148" y="3704"/>
                  </a:cubicBezTo>
                  <a:lnTo>
                    <a:pt x="32248" y="3144"/>
                  </a:lnTo>
                  <a:cubicBezTo>
                    <a:pt x="32620" y="2965"/>
                    <a:pt x="32966" y="2741"/>
                    <a:pt x="33323" y="2538"/>
                  </a:cubicBezTo>
                  <a:lnTo>
                    <a:pt x="34388" y="1914"/>
                  </a:lnTo>
                  <a:cubicBezTo>
                    <a:pt x="35081" y="1473"/>
                    <a:pt x="35762" y="1012"/>
                    <a:pt x="36450" y="563"/>
                  </a:cubicBezTo>
                  <a:cubicBezTo>
                    <a:pt x="36464" y="553"/>
                    <a:pt x="36468" y="534"/>
                    <a:pt x="36459" y="520"/>
                  </a:cubicBezTo>
                  <a:cubicBezTo>
                    <a:pt x="36453" y="511"/>
                    <a:pt x="36443" y="505"/>
                    <a:pt x="36433" y="505"/>
                  </a:cubicBezTo>
                  <a:cubicBezTo>
                    <a:pt x="36428" y="505"/>
                    <a:pt x="36422" y="507"/>
                    <a:pt x="36417" y="510"/>
                  </a:cubicBezTo>
                  <a:lnTo>
                    <a:pt x="36415" y="511"/>
                  </a:lnTo>
                  <a:cubicBezTo>
                    <a:pt x="35722" y="952"/>
                    <a:pt x="35036" y="1401"/>
                    <a:pt x="34337" y="1831"/>
                  </a:cubicBezTo>
                  <a:lnTo>
                    <a:pt x="33267" y="2438"/>
                  </a:lnTo>
                  <a:cubicBezTo>
                    <a:pt x="32907" y="2636"/>
                    <a:pt x="32559" y="2853"/>
                    <a:pt x="32187" y="3027"/>
                  </a:cubicBezTo>
                  <a:lnTo>
                    <a:pt x="31087" y="3576"/>
                  </a:lnTo>
                  <a:cubicBezTo>
                    <a:pt x="30902" y="3666"/>
                    <a:pt x="30722" y="3765"/>
                    <a:pt x="30535" y="3847"/>
                  </a:cubicBezTo>
                  <a:lnTo>
                    <a:pt x="29970" y="4091"/>
                  </a:lnTo>
                  <a:lnTo>
                    <a:pt x="28842" y="4578"/>
                  </a:lnTo>
                  <a:cubicBezTo>
                    <a:pt x="28460" y="4727"/>
                    <a:pt x="28073" y="4861"/>
                    <a:pt x="27689" y="5003"/>
                  </a:cubicBezTo>
                  <a:cubicBezTo>
                    <a:pt x="26926" y="5305"/>
                    <a:pt x="26131" y="5508"/>
                    <a:pt x="25349" y="5750"/>
                  </a:cubicBezTo>
                  <a:cubicBezTo>
                    <a:pt x="24955" y="5862"/>
                    <a:pt x="24552" y="5942"/>
                    <a:pt x="24155" y="6040"/>
                  </a:cubicBezTo>
                  <a:lnTo>
                    <a:pt x="23557" y="6180"/>
                  </a:lnTo>
                  <a:cubicBezTo>
                    <a:pt x="23357" y="6223"/>
                    <a:pt x="23154" y="6252"/>
                    <a:pt x="22953" y="6289"/>
                  </a:cubicBezTo>
                  <a:cubicBezTo>
                    <a:pt x="22549" y="6356"/>
                    <a:pt x="22147" y="6432"/>
                    <a:pt x="21742" y="6492"/>
                  </a:cubicBezTo>
                  <a:lnTo>
                    <a:pt x="20521" y="6628"/>
                  </a:lnTo>
                  <a:lnTo>
                    <a:pt x="20217" y="6662"/>
                  </a:lnTo>
                  <a:cubicBezTo>
                    <a:pt x="20115" y="6671"/>
                    <a:pt x="20012" y="6674"/>
                    <a:pt x="19911" y="6679"/>
                  </a:cubicBezTo>
                  <a:lnTo>
                    <a:pt x="19298" y="6711"/>
                  </a:lnTo>
                  <a:lnTo>
                    <a:pt x="18684" y="6743"/>
                  </a:lnTo>
                  <a:cubicBezTo>
                    <a:pt x="18622" y="6745"/>
                    <a:pt x="18559" y="6745"/>
                    <a:pt x="18496" y="6745"/>
                  </a:cubicBezTo>
                  <a:cubicBezTo>
                    <a:pt x="18369" y="6745"/>
                    <a:pt x="18241" y="6743"/>
                    <a:pt x="18114" y="6743"/>
                  </a:cubicBezTo>
                  <a:cubicBezTo>
                    <a:pt x="18100" y="6743"/>
                    <a:pt x="18086" y="6743"/>
                    <a:pt x="18072" y="6743"/>
                  </a:cubicBezTo>
                  <a:lnTo>
                    <a:pt x="17458" y="6739"/>
                  </a:lnTo>
                  <a:cubicBezTo>
                    <a:pt x="17254" y="6739"/>
                    <a:pt x="17048" y="6737"/>
                    <a:pt x="16844" y="6721"/>
                  </a:cubicBezTo>
                  <a:lnTo>
                    <a:pt x="15620" y="6649"/>
                  </a:lnTo>
                  <a:lnTo>
                    <a:pt x="14400" y="6511"/>
                  </a:lnTo>
                  <a:cubicBezTo>
                    <a:pt x="13994" y="6462"/>
                    <a:pt x="13592" y="6380"/>
                    <a:pt x="13188" y="6317"/>
                  </a:cubicBezTo>
                  <a:cubicBezTo>
                    <a:pt x="11578" y="6023"/>
                    <a:pt x="9995" y="5582"/>
                    <a:pt x="8463" y="5004"/>
                  </a:cubicBezTo>
                  <a:cubicBezTo>
                    <a:pt x="6931" y="4424"/>
                    <a:pt x="5444" y="3722"/>
                    <a:pt x="4037" y="2881"/>
                  </a:cubicBezTo>
                  <a:cubicBezTo>
                    <a:pt x="2628" y="2048"/>
                    <a:pt x="1269" y="1114"/>
                    <a:pt x="57" y="10"/>
                  </a:cubicBezTo>
                  <a:lnTo>
                    <a:pt x="55" y="8"/>
                  </a:lnTo>
                  <a:cubicBezTo>
                    <a:pt x="50" y="3"/>
                    <a:pt x="42" y="0"/>
                    <a:pt x="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2"/>
            <p:cNvSpPr/>
            <p:nvPr/>
          </p:nvSpPr>
          <p:spPr>
            <a:xfrm>
              <a:off x="4254291" y="3140961"/>
              <a:ext cx="1683591" cy="320985"/>
            </a:xfrm>
            <a:custGeom>
              <a:rect b="b" l="l" r="r" t="t"/>
              <a:pathLst>
                <a:path extrusionOk="0" h="6953" w="36469">
                  <a:moveTo>
                    <a:pt x="34" y="0"/>
                  </a:moveTo>
                  <a:cubicBezTo>
                    <a:pt x="26" y="0"/>
                    <a:pt x="17" y="4"/>
                    <a:pt x="11" y="10"/>
                  </a:cubicBezTo>
                  <a:cubicBezTo>
                    <a:pt x="0" y="23"/>
                    <a:pt x="1" y="42"/>
                    <a:pt x="13" y="54"/>
                  </a:cubicBezTo>
                  <a:cubicBezTo>
                    <a:pt x="2437" y="2288"/>
                    <a:pt x="5333" y="3976"/>
                    <a:pt x="8403" y="5159"/>
                  </a:cubicBezTo>
                  <a:cubicBezTo>
                    <a:pt x="9942" y="5749"/>
                    <a:pt x="11533" y="6202"/>
                    <a:pt x="13153" y="6507"/>
                  </a:cubicBezTo>
                  <a:cubicBezTo>
                    <a:pt x="13560" y="6573"/>
                    <a:pt x="13964" y="6657"/>
                    <a:pt x="14373" y="6708"/>
                  </a:cubicBezTo>
                  <a:lnTo>
                    <a:pt x="15601" y="6855"/>
                  </a:lnTo>
                  <a:lnTo>
                    <a:pt x="16835" y="6934"/>
                  </a:lnTo>
                  <a:cubicBezTo>
                    <a:pt x="17002" y="6949"/>
                    <a:pt x="17169" y="6951"/>
                    <a:pt x="17336" y="6951"/>
                  </a:cubicBezTo>
                  <a:cubicBezTo>
                    <a:pt x="17375" y="6951"/>
                    <a:pt x="17414" y="6951"/>
                    <a:pt x="17454" y="6951"/>
                  </a:cubicBezTo>
                  <a:lnTo>
                    <a:pt x="18072" y="6952"/>
                  </a:lnTo>
                  <a:cubicBezTo>
                    <a:pt x="18104" y="6952"/>
                    <a:pt x="18137" y="6952"/>
                    <a:pt x="18169" y="6952"/>
                  </a:cubicBezTo>
                  <a:cubicBezTo>
                    <a:pt x="18261" y="6952"/>
                    <a:pt x="18353" y="6953"/>
                    <a:pt x="18446" y="6953"/>
                  </a:cubicBezTo>
                  <a:cubicBezTo>
                    <a:pt x="18527" y="6953"/>
                    <a:pt x="18609" y="6952"/>
                    <a:pt x="18690" y="6949"/>
                  </a:cubicBezTo>
                  <a:lnTo>
                    <a:pt x="19307" y="6914"/>
                  </a:lnTo>
                  <a:lnTo>
                    <a:pt x="19925" y="6879"/>
                  </a:lnTo>
                  <a:cubicBezTo>
                    <a:pt x="20028" y="6872"/>
                    <a:pt x="20130" y="6869"/>
                    <a:pt x="20233" y="6860"/>
                  </a:cubicBezTo>
                  <a:lnTo>
                    <a:pt x="20541" y="6825"/>
                  </a:lnTo>
                  <a:lnTo>
                    <a:pt x="21768" y="6682"/>
                  </a:lnTo>
                  <a:cubicBezTo>
                    <a:pt x="22176" y="6619"/>
                    <a:pt x="22580" y="6541"/>
                    <a:pt x="22986" y="6471"/>
                  </a:cubicBezTo>
                  <a:cubicBezTo>
                    <a:pt x="23189" y="6433"/>
                    <a:pt x="23393" y="6403"/>
                    <a:pt x="23594" y="6358"/>
                  </a:cubicBezTo>
                  <a:lnTo>
                    <a:pt x="24194" y="6214"/>
                  </a:lnTo>
                  <a:cubicBezTo>
                    <a:pt x="24595" y="6114"/>
                    <a:pt x="24998" y="6031"/>
                    <a:pt x="25394" y="5917"/>
                  </a:cubicBezTo>
                  <a:cubicBezTo>
                    <a:pt x="26179" y="5669"/>
                    <a:pt x="26978" y="5461"/>
                    <a:pt x="27743" y="5154"/>
                  </a:cubicBezTo>
                  <a:cubicBezTo>
                    <a:pt x="28128" y="5009"/>
                    <a:pt x="28517" y="4873"/>
                    <a:pt x="28900" y="4721"/>
                  </a:cubicBezTo>
                  <a:lnTo>
                    <a:pt x="30031" y="4226"/>
                  </a:lnTo>
                  <a:lnTo>
                    <a:pt x="30596" y="3978"/>
                  </a:lnTo>
                  <a:cubicBezTo>
                    <a:pt x="30784" y="3895"/>
                    <a:pt x="30964" y="3794"/>
                    <a:pt x="31148" y="3704"/>
                  </a:cubicBezTo>
                  <a:lnTo>
                    <a:pt x="32248" y="3144"/>
                  </a:lnTo>
                  <a:cubicBezTo>
                    <a:pt x="32619" y="2965"/>
                    <a:pt x="32966" y="2741"/>
                    <a:pt x="33323" y="2538"/>
                  </a:cubicBezTo>
                  <a:lnTo>
                    <a:pt x="34387" y="1914"/>
                  </a:lnTo>
                  <a:cubicBezTo>
                    <a:pt x="35081" y="1473"/>
                    <a:pt x="35762" y="1012"/>
                    <a:pt x="36450" y="563"/>
                  </a:cubicBezTo>
                  <a:cubicBezTo>
                    <a:pt x="36464" y="553"/>
                    <a:pt x="36468" y="534"/>
                    <a:pt x="36459" y="520"/>
                  </a:cubicBezTo>
                  <a:cubicBezTo>
                    <a:pt x="36453" y="511"/>
                    <a:pt x="36443" y="505"/>
                    <a:pt x="36433" y="505"/>
                  </a:cubicBezTo>
                  <a:cubicBezTo>
                    <a:pt x="36427" y="505"/>
                    <a:pt x="36421" y="507"/>
                    <a:pt x="36416" y="510"/>
                  </a:cubicBezTo>
                  <a:lnTo>
                    <a:pt x="36415" y="511"/>
                  </a:lnTo>
                  <a:cubicBezTo>
                    <a:pt x="35721" y="952"/>
                    <a:pt x="35035" y="1401"/>
                    <a:pt x="34337" y="1831"/>
                  </a:cubicBezTo>
                  <a:lnTo>
                    <a:pt x="33267" y="2438"/>
                  </a:lnTo>
                  <a:cubicBezTo>
                    <a:pt x="32907" y="2636"/>
                    <a:pt x="32558" y="2853"/>
                    <a:pt x="32186" y="3027"/>
                  </a:cubicBezTo>
                  <a:lnTo>
                    <a:pt x="31086" y="3576"/>
                  </a:lnTo>
                  <a:cubicBezTo>
                    <a:pt x="30902" y="3666"/>
                    <a:pt x="30721" y="3765"/>
                    <a:pt x="30535" y="3847"/>
                  </a:cubicBezTo>
                  <a:lnTo>
                    <a:pt x="29970" y="4091"/>
                  </a:lnTo>
                  <a:lnTo>
                    <a:pt x="28841" y="4578"/>
                  </a:lnTo>
                  <a:cubicBezTo>
                    <a:pt x="28459" y="4727"/>
                    <a:pt x="28073" y="4861"/>
                    <a:pt x="27689" y="5003"/>
                  </a:cubicBezTo>
                  <a:cubicBezTo>
                    <a:pt x="26925" y="5305"/>
                    <a:pt x="26130" y="5508"/>
                    <a:pt x="25348" y="5750"/>
                  </a:cubicBezTo>
                  <a:cubicBezTo>
                    <a:pt x="24954" y="5862"/>
                    <a:pt x="24552" y="5942"/>
                    <a:pt x="24154" y="6040"/>
                  </a:cubicBezTo>
                  <a:lnTo>
                    <a:pt x="23557" y="6180"/>
                  </a:lnTo>
                  <a:cubicBezTo>
                    <a:pt x="23357" y="6223"/>
                    <a:pt x="23154" y="6252"/>
                    <a:pt x="22953" y="6289"/>
                  </a:cubicBezTo>
                  <a:cubicBezTo>
                    <a:pt x="22548" y="6356"/>
                    <a:pt x="22146" y="6432"/>
                    <a:pt x="21742" y="6492"/>
                  </a:cubicBezTo>
                  <a:lnTo>
                    <a:pt x="20521" y="6628"/>
                  </a:lnTo>
                  <a:lnTo>
                    <a:pt x="20217" y="6662"/>
                  </a:lnTo>
                  <a:cubicBezTo>
                    <a:pt x="20115" y="6671"/>
                    <a:pt x="20012" y="6674"/>
                    <a:pt x="19910" y="6679"/>
                  </a:cubicBezTo>
                  <a:lnTo>
                    <a:pt x="19297" y="6711"/>
                  </a:lnTo>
                  <a:lnTo>
                    <a:pt x="18684" y="6743"/>
                  </a:lnTo>
                  <a:cubicBezTo>
                    <a:pt x="18622" y="6745"/>
                    <a:pt x="18559" y="6745"/>
                    <a:pt x="18496" y="6745"/>
                  </a:cubicBezTo>
                  <a:cubicBezTo>
                    <a:pt x="18368" y="6745"/>
                    <a:pt x="18240" y="6743"/>
                    <a:pt x="18113" y="6743"/>
                  </a:cubicBezTo>
                  <a:cubicBezTo>
                    <a:pt x="18099" y="6743"/>
                    <a:pt x="18085" y="6743"/>
                    <a:pt x="18071" y="6743"/>
                  </a:cubicBezTo>
                  <a:lnTo>
                    <a:pt x="17457" y="6739"/>
                  </a:lnTo>
                  <a:cubicBezTo>
                    <a:pt x="17253" y="6739"/>
                    <a:pt x="17048" y="6737"/>
                    <a:pt x="16844" y="6721"/>
                  </a:cubicBezTo>
                  <a:lnTo>
                    <a:pt x="15619" y="6649"/>
                  </a:lnTo>
                  <a:lnTo>
                    <a:pt x="14400" y="6511"/>
                  </a:lnTo>
                  <a:cubicBezTo>
                    <a:pt x="13993" y="6462"/>
                    <a:pt x="13592" y="6380"/>
                    <a:pt x="13188" y="6317"/>
                  </a:cubicBezTo>
                  <a:cubicBezTo>
                    <a:pt x="11577" y="6023"/>
                    <a:pt x="9995" y="5582"/>
                    <a:pt x="8462" y="5004"/>
                  </a:cubicBezTo>
                  <a:cubicBezTo>
                    <a:pt x="6931" y="4424"/>
                    <a:pt x="5443" y="3722"/>
                    <a:pt x="4037" y="2881"/>
                  </a:cubicBezTo>
                  <a:cubicBezTo>
                    <a:pt x="2628" y="2048"/>
                    <a:pt x="1268" y="1114"/>
                    <a:pt x="57" y="10"/>
                  </a:cubicBezTo>
                  <a:lnTo>
                    <a:pt x="56" y="8"/>
                  </a:lnTo>
                  <a:cubicBezTo>
                    <a:pt x="49" y="3"/>
                    <a:pt x="42" y="0"/>
                    <a:pt x="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 name="Google Shape;1176;p52"/>
            <p:cNvGrpSpPr/>
            <p:nvPr/>
          </p:nvGrpSpPr>
          <p:grpSpPr>
            <a:xfrm>
              <a:off x="3732894" y="3067050"/>
              <a:ext cx="618242" cy="1455675"/>
              <a:chOff x="3732894" y="3067050"/>
              <a:chExt cx="618242" cy="1455675"/>
            </a:xfrm>
          </p:grpSpPr>
          <p:sp>
            <p:nvSpPr>
              <p:cNvPr id="1177" name="Google Shape;1177;p52"/>
              <p:cNvSpPr/>
              <p:nvPr/>
            </p:nvSpPr>
            <p:spPr>
              <a:xfrm>
                <a:off x="4026786" y="3067050"/>
                <a:ext cx="30377" cy="1455675"/>
              </a:xfrm>
              <a:custGeom>
                <a:rect b="b" l="l" r="r" t="t"/>
                <a:pathLst>
                  <a:path extrusionOk="0" h="31532" w="658">
                    <a:moveTo>
                      <a:pt x="329" y="0"/>
                    </a:moveTo>
                    <a:cubicBezTo>
                      <a:pt x="149" y="0"/>
                      <a:pt x="1" y="219"/>
                      <a:pt x="1" y="489"/>
                    </a:cubicBezTo>
                    <a:lnTo>
                      <a:pt x="1" y="31044"/>
                    </a:lnTo>
                    <a:cubicBezTo>
                      <a:pt x="1" y="31314"/>
                      <a:pt x="149" y="31531"/>
                      <a:pt x="329" y="31531"/>
                    </a:cubicBezTo>
                    <a:cubicBezTo>
                      <a:pt x="511" y="31531"/>
                      <a:pt x="658" y="31314"/>
                      <a:pt x="658" y="31044"/>
                    </a:cubicBezTo>
                    <a:lnTo>
                      <a:pt x="658" y="489"/>
                    </a:lnTo>
                    <a:cubicBezTo>
                      <a:pt x="658" y="219"/>
                      <a:pt x="511"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2"/>
              <p:cNvSpPr/>
              <p:nvPr/>
            </p:nvSpPr>
            <p:spPr>
              <a:xfrm>
                <a:off x="3732894" y="3126419"/>
                <a:ext cx="618242" cy="45103"/>
              </a:xfrm>
              <a:custGeom>
                <a:rect b="b" l="l" r="r" t="t"/>
                <a:pathLst>
                  <a:path extrusionOk="0" h="977" w="13392">
                    <a:moveTo>
                      <a:pt x="328" y="0"/>
                    </a:moveTo>
                    <a:cubicBezTo>
                      <a:pt x="147" y="0"/>
                      <a:pt x="0" y="219"/>
                      <a:pt x="0" y="489"/>
                    </a:cubicBezTo>
                    <a:cubicBezTo>
                      <a:pt x="0" y="758"/>
                      <a:pt x="147" y="976"/>
                      <a:pt x="328" y="976"/>
                    </a:cubicBezTo>
                    <a:lnTo>
                      <a:pt x="13063" y="976"/>
                    </a:lnTo>
                    <a:cubicBezTo>
                      <a:pt x="13244" y="976"/>
                      <a:pt x="13392" y="758"/>
                      <a:pt x="13392" y="489"/>
                    </a:cubicBezTo>
                    <a:cubicBezTo>
                      <a:pt x="13392" y="219"/>
                      <a:pt x="13244" y="0"/>
                      <a:pt x="13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2"/>
              <p:cNvSpPr/>
              <p:nvPr/>
            </p:nvSpPr>
            <p:spPr>
              <a:xfrm>
                <a:off x="3778321" y="3126419"/>
                <a:ext cx="527343" cy="270942"/>
              </a:xfrm>
              <a:custGeom>
                <a:rect b="b" l="l" r="r" t="t"/>
                <a:pathLst>
                  <a:path extrusionOk="0" h="5869" w="11423">
                    <a:moveTo>
                      <a:pt x="11046" y="0"/>
                    </a:moveTo>
                    <a:cubicBezTo>
                      <a:pt x="10988" y="0"/>
                      <a:pt x="10930" y="23"/>
                      <a:pt x="10877" y="71"/>
                    </a:cubicBezTo>
                    <a:lnTo>
                      <a:pt x="5705" y="4727"/>
                    </a:lnTo>
                    <a:lnTo>
                      <a:pt x="546" y="72"/>
                    </a:lnTo>
                    <a:cubicBezTo>
                      <a:pt x="493" y="24"/>
                      <a:pt x="434" y="1"/>
                      <a:pt x="376" y="1"/>
                    </a:cubicBezTo>
                    <a:cubicBezTo>
                      <a:pt x="265" y="1"/>
                      <a:pt x="157" y="84"/>
                      <a:pt x="95" y="235"/>
                    </a:cubicBezTo>
                    <a:cubicBezTo>
                      <a:pt x="0" y="465"/>
                      <a:pt x="50" y="766"/>
                      <a:pt x="205" y="905"/>
                    </a:cubicBezTo>
                    <a:lnTo>
                      <a:pt x="5705" y="5868"/>
                    </a:lnTo>
                    <a:lnTo>
                      <a:pt x="11217" y="905"/>
                    </a:lnTo>
                    <a:cubicBezTo>
                      <a:pt x="11372" y="766"/>
                      <a:pt x="11423" y="466"/>
                      <a:pt x="11328" y="235"/>
                    </a:cubicBezTo>
                    <a:cubicBezTo>
                      <a:pt x="11266" y="84"/>
                      <a:pt x="11157" y="0"/>
                      <a:pt x="110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2"/>
              <p:cNvSpPr/>
              <p:nvPr/>
            </p:nvSpPr>
            <p:spPr>
              <a:xfrm>
                <a:off x="3732894" y="3440162"/>
                <a:ext cx="618242" cy="45103"/>
              </a:xfrm>
              <a:custGeom>
                <a:rect b="b" l="l" r="r" t="t"/>
                <a:pathLst>
                  <a:path extrusionOk="0" h="977" w="13392">
                    <a:moveTo>
                      <a:pt x="328" y="0"/>
                    </a:moveTo>
                    <a:cubicBezTo>
                      <a:pt x="147" y="0"/>
                      <a:pt x="0" y="219"/>
                      <a:pt x="0" y="488"/>
                    </a:cubicBezTo>
                    <a:cubicBezTo>
                      <a:pt x="0" y="757"/>
                      <a:pt x="147" y="976"/>
                      <a:pt x="328" y="976"/>
                    </a:cubicBezTo>
                    <a:lnTo>
                      <a:pt x="13063" y="976"/>
                    </a:lnTo>
                    <a:cubicBezTo>
                      <a:pt x="13244" y="976"/>
                      <a:pt x="13392" y="757"/>
                      <a:pt x="13392" y="488"/>
                    </a:cubicBezTo>
                    <a:cubicBezTo>
                      <a:pt x="13392" y="219"/>
                      <a:pt x="13244" y="0"/>
                      <a:pt x="13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2"/>
              <p:cNvSpPr/>
              <p:nvPr/>
            </p:nvSpPr>
            <p:spPr>
              <a:xfrm>
                <a:off x="3778321" y="3440162"/>
                <a:ext cx="527343" cy="270942"/>
              </a:xfrm>
              <a:custGeom>
                <a:rect b="b" l="l" r="r" t="t"/>
                <a:pathLst>
                  <a:path extrusionOk="0" h="5869" w="11423">
                    <a:moveTo>
                      <a:pt x="376" y="0"/>
                    </a:moveTo>
                    <a:cubicBezTo>
                      <a:pt x="265" y="0"/>
                      <a:pt x="157" y="83"/>
                      <a:pt x="95" y="235"/>
                    </a:cubicBezTo>
                    <a:cubicBezTo>
                      <a:pt x="0" y="465"/>
                      <a:pt x="50" y="766"/>
                      <a:pt x="205" y="905"/>
                    </a:cubicBezTo>
                    <a:lnTo>
                      <a:pt x="5705" y="5868"/>
                    </a:lnTo>
                    <a:lnTo>
                      <a:pt x="11217" y="905"/>
                    </a:lnTo>
                    <a:cubicBezTo>
                      <a:pt x="11372" y="766"/>
                      <a:pt x="11423" y="466"/>
                      <a:pt x="11328" y="235"/>
                    </a:cubicBezTo>
                    <a:cubicBezTo>
                      <a:pt x="11266" y="83"/>
                      <a:pt x="11158" y="0"/>
                      <a:pt x="11047" y="0"/>
                    </a:cubicBezTo>
                    <a:cubicBezTo>
                      <a:pt x="10989" y="0"/>
                      <a:pt x="10930" y="23"/>
                      <a:pt x="10877" y="71"/>
                    </a:cubicBezTo>
                    <a:lnTo>
                      <a:pt x="5705" y="4727"/>
                    </a:lnTo>
                    <a:lnTo>
                      <a:pt x="546" y="71"/>
                    </a:lnTo>
                    <a:cubicBezTo>
                      <a:pt x="493" y="23"/>
                      <a:pt x="434" y="0"/>
                      <a:pt x="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2"/>
              <p:cNvSpPr/>
              <p:nvPr/>
            </p:nvSpPr>
            <p:spPr>
              <a:xfrm>
                <a:off x="3778137" y="3109384"/>
                <a:ext cx="50551" cy="47550"/>
              </a:xfrm>
              <a:custGeom>
                <a:rect b="b" l="l" r="r" t="t"/>
                <a:pathLst>
                  <a:path extrusionOk="0" h="1030" w="1095">
                    <a:moveTo>
                      <a:pt x="547" y="1"/>
                    </a:moveTo>
                    <a:cubicBezTo>
                      <a:pt x="245" y="1"/>
                      <a:pt x="0" y="231"/>
                      <a:pt x="0" y="515"/>
                    </a:cubicBezTo>
                    <a:cubicBezTo>
                      <a:pt x="0" y="799"/>
                      <a:pt x="245" y="1030"/>
                      <a:pt x="547" y="1030"/>
                    </a:cubicBezTo>
                    <a:cubicBezTo>
                      <a:pt x="849" y="1030"/>
                      <a:pt x="1094" y="799"/>
                      <a:pt x="1094" y="515"/>
                    </a:cubicBezTo>
                    <a:cubicBezTo>
                      <a:pt x="1094" y="231"/>
                      <a:pt x="849" y="1"/>
                      <a:pt x="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2"/>
              <p:cNvSpPr/>
              <p:nvPr/>
            </p:nvSpPr>
            <p:spPr>
              <a:xfrm>
                <a:off x="3926698" y="3109384"/>
                <a:ext cx="50551" cy="47550"/>
              </a:xfrm>
              <a:custGeom>
                <a:rect b="b" l="l" r="r" t="t"/>
                <a:pathLst>
                  <a:path extrusionOk="0" h="1030" w="1095">
                    <a:moveTo>
                      <a:pt x="547" y="1"/>
                    </a:moveTo>
                    <a:cubicBezTo>
                      <a:pt x="245" y="1"/>
                      <a:pt x="0" y="231"/>
                      <a:pt x="0" y="515"/>
                    </a:cubicBezTo>
                    <a:cubicBezTo>
                      <a:pt x="0" y="799"/>
                      <a:pt x="245" y="1030"/>
                      <a:pt x="547" y="1030"/>
                    </a:cubicBezTo>
                    <a:cubicBezTo>
                      <a:pt x="849" y="1030"/>
                      <a:pt x="1094" y="799"/>
                      <a:pt x="1094" y="515"/>
                    </a:cubicBezTo>
                    <a:cubicBezTo>
                      <a:pt x="1094" y="231"/>
                      <a:pt x="849" y="1"/>
                      <a:pt x="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2"/>
              <p:cNvSpPr/>
              <p:nvPr/>
            </p:nvSpPr>
            <p:spPr>
              <a:xfrm>
                <a:off x="4097512" y="3107861"/>
                <a:ext cx="47596" cy="50551"/>
              </a:xfrm>
              <a:custGeom>
                <a:rect b="b" l="l" r="r" t="t"/>
                <a:pathLst>
                  <a:path extrusionOk="0" h="1095" w="1031">
                    <a:moveTo>
                      <a:pt x="515" y="1"/>
                    </a:moveTo>
                    <a:cubicBezTo>
                      <a:pt x="231" y="1"/>
                      <a:pt x="0" y="246"/>
                      <a:pt x="0" y="548"/>
                    </a:cubicBezTo>
                    <a:cubicBezTo>
                      <a:pt x="0" y="851"/>
                      <a:pt x="231" y="1095"/>
                      <a:pt x="515" y="1095"/>
                    </a:cubicBezTo>
                    <a:cubicBezTo>
                      <a:pt x="800" y="1095"/>
                      <a:pt x="1031" y="851"/>
                      <a:pt x="1031" y="548"/>
                    </a:cubicBezTo>
                    <a:cubicBezTo>
                      <a:pt x="1031" y="246"/>
                      <a:pt x="800" y="1"/>
                      <a:pt x="5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2"/>
              <p:cNvSpPr/>
              <p:nvPr/>
            </p:nvSpPr>
            <p:spPr>
              <a:xfrm>
                <a:off x="4251983" y="3107861"/>
                <a:ext cx="47642" cy="50551"/>
              </a:xfrm>
              <a:custGeom>
                <a:rect b="b" l="l" r="r" t="t"/>
                <a:pathLst>
                  <a:path extrusionOk="0" h="1095" w="1032">
                    <a:moveTo>
                      <a:pt x="516" y="1"/>
                    </a:moveTo>
                    <a:cubicBezTo>
                      <a:pt x="232" y="1"/>
                      <a:pt x="1" y="246"/>
                      <a:pt x="1" y="548"/>
                    </a:cubicBezTo>
                    <a:cubicBezTo>
                      <a:pt x="1" y="851"/>
                      <a:pt x="232" y="1095"/>
                      <a:pt x="516" y="1095"/>
                    </a:cubicBezTo>
                    <a:cubicBezTo>
                      <a:pt x="800" y="1095"/>
                      <a:pt x="1031" y="851"/>
                      <a:pt x="1031" y="548"/>
                    </a:cubicBezTo>
                    <a:cubicBezTo>
                      <a:pt x="1031" y="246"/>
                      <a:pt x="800"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 name="Google Shape;1186;p52"/>
            <p:cNvSpPr/>
            <p:nvPr/>
          </p:nvSpPr>
          <p:spPr>
            <a:xfrm>
              <a:off x="5828823" y="3140961"/>
              <a:ext cx="1709305" cy="275974"/>
            </a:xfrm>
            <a:custGeom>
              <a:rect b="b" l="l" r="r" t="t"/>
              <a:pathLst>
                <a:path extrusionOk="0" h="5978" w="37026">
                  <a:moveTo>
                    <a:pt x="35" y="1"/>
                  </a:moveTo>
                  <a:cubicBezTo>
                    <a:pt x="26" y="1"/>
                    <a:pt x="16" y="5"/>
                    <a:pt x="10" y="13"/>
                  </a:cubicBezTo>
                  <a:cubicBezTo>
                    <a:pt x="0" y="28"/>
                    <a:pt x="4" y="47"/>
                    <a:pt x="17" y="57"/>
                  </a:cubicBezTo>
                  <a:cubicBezTo>
                    <a:pt x="2713" y="1908"/>
                    <a:pt x="5716" y="3283"/>
                    <a:pt x="8822" y="4294"/>
                  </a:cubicBezTo>
                  <a:cubicBezTo>
                    <a:pt x="11933" y="5296"/>
                    <a:pt x="15186" y="5875"/>
                    <a:pt x="18457" y="5969"/>
                  </a:cubicBezTo>
                  <a:cubicBezTo>
                    <a:pt x="18689" y="5975"/>
                    <a:pt x="18921" y="5977"/>
                    <a:pt x="19153" y="5977"/>
                  </a:cubicBezTo>
                  <a:cubicBezTo>
                    <a:pt x="20557" y="5977"/>
                    <a:pt x="21961" y="5876"/>
                    <a:pt x="23354" y="5702"/>
                  </a:cubicBezTo>
                  <a:lnTo>
                    <a:pt x="24567" y="5518"/>
                  </a:lnTo>
                  <a:cubicBezTo>
                    <a:pt x="24971" y="5456"/>
                    <a:pt x="25368" y="5358"/>
                    <a:pt x="25770" y="5280"/>
                  </a:cubicBezTo>
                  <a:lnTo>
                    <a:pt x="26370" y="5156"/>
                  </a:lnTo>
                  <a:cubicBezTo>
                    <a:pt x="26570" y="5111"/>
                    <a:pt x="26766" y="5054"/>
                    <a:pt x="26964" y="5002"/>
                  </a:cubicBezTo>
                  <a:lnTo>
                    <a:pt x="28149" y="4688"/>
                  </a:lnTo>
                  <a:lnTo>
                    <a:pt x="29315" y="4307"/>
                  </a:lnTo>
                  <a:lnTo>
                    <a:pt x="29897" y="4117"/>
                  </a:lnTo>
                  <a:lnTo>
                    <a:pt x="30469" y="3894"/>
                  </a:lnTo>
                  <a:lnTo>
                    <a:pt x="31611" y="3447"/>
                  </a:lnTo>
                  <a:lnTo>
                    <a:pt x="32726" y="2937"/>
                  </a:lnTo>
                  <a:cubicBezTo>
                    <a:pt x="33476" y="2613"/>
                    <a:pt x="34182" y="2199"/>
                    <a:pt x="34905" y="1821"/>
                  </a:cubicBezTo>
                  <a:cubicBezTo>
                    <a:pt x="35271" y="1638"/>
                    <a:pt x="35609" y="1407"/>
                    <a:pt x="35961" y="1200"/>
                  </a:cubicBezTo>
                  <a:lnTo>
                    <a:pt x="37007" y="563"/>
                  </a:lnTo>
                  <a:cubicBezTo>
                    <a:pt x="37021" y="554"/>
                    <a:pt x="37026" y="536"/>
                    <a:pt x="37017" y="520"/>
                  </a:cubicBezTo>
                  <a:cubicBezTo>
                    <a:pt x="37011" y="511"/>
                    <a:pt x="37001" y="506"/>
                    <a:pt x="36991" y="506"/>
                  </a:cubicBezTo>
                  <a:cubicBezTo>
                    <a:pt x="36986" y="506"/>
                    <a:pt x="36980" y="507"/>
                    <a:pt x="36975" y="510"/>
                  </a:cubicBezTo>
                  <a:lnTo>
                    <a:pt x="36973" y="511"/>
                  </a:lnTo>
                  <a:lnTo>
                    <a:pt x="35920" y="1132"/>
                  </a:lnTo>
                  <a:cubicBezTo>
                    <a:pt x="35567" y="1334"/>
                    <a:pt x="35227" y="1558"/>
                    <a:pt x="34859" y="1736"/>
                  </a:cubicBezTo>
                  <a:cubicBezTo>
                    <a:pt x="34132" y="2103"/>
                    <a:pt x="33422" y="2504"/>
                    <a:pt x="32670" y="2817"/>
                  </a:cubicBezTo>
                  <a:lnTo>
                    <a:pt x="31556" y="3316"/>
                  </a:lnTo>
                  <a:lnTo>
                    <a:pt x="30416" y="3754"/>
                  </a:lnTo>
                  <a:lnTo>
                    <a:pt x="29847" y="3974"/>
                  </a:lnTo>
                  <a:lnTo>
                    <a:pt x="29266" y="4161"/>
                  </a:lnTo>
                  <a:lnTo>
                    <a:pt x="28104" y="4534"/>
                  </a:lnTo>
                  <a:lnTo>
                    <a:pt x="26923" y="4841"/>
                  </a:lnTo>
                  <a:cubicBezTo>
                    <a:pt x="26726" y="4890"/>
                    <a:pt x="26531" y="4947"/>
                    <a:pt x="26332" y="4991"/>
                  </a:cubicBezTo>
                  <a:lnTo>
                    <a:pt x="25735" y="5111"/>
                  </a:lnTo>
                  <a:cubicBezTo>
                    <a:pt x="25334" y="5187"/>
                    <a:pt x="24939" y="5282"/>
                    <a:pt x="24537" y="5343"/>
                  </a:cubicBezTo>
                  <a:lnTo>
                    <a:pt x="23330" y="5518"/>
                  </a:lnTo>
                  <a:cubicBezTo>
                    <a:pt x="21989" y="5679"/>
                    <a:pt x="20639" y="5772"/>
                    <a:pt x="19288" y="5772"/>
                  </a:cubicBezTo>
                  <a:cubicBezTo>
                    <a:pt x="19013" y="5772"/>
                    <a:pt x="18738" y="5769"/>
                    <a:pt x="18464" y="5761"/>
                  </a:cubicBezTo>
                  <a:cubicBezTo>
                    <a:pt x="15213" y="5663"/>
                    <a:pt x="11976" y="5121"/>
                    <a:pt x="8872" y="4136"/>
                  </a:cubicBezTo>
                  <a:cubicBezTo>
                    <a:pt x="7320" y="3648"/>
                    <a:pt x="5801" y="3052"/>
                    <a:pt x="4326" y="2365"/>
                  </a:cubicBezTo>
                  <a:cubicBezTo>
                    <a:pt x="3585" y="2027"/>
                    <a:pt x="2858" y="1660"/>
                    <a:pt x="2143" y="1270"/>
                  </a:cubicBezTo>
                  <a:cubicBezTo>
                    <a:pt x="1430" y="879"/>
                    <a:pt x="725" y="467"/>
                    <a:pt x="54" y="7"/>
                  </a:cubicBezTo>
                  <a:lnTo>
                    <a:pt x="53" y="6"/>
                  </a:lnTo>
                  <a:cubicBezTo>
                    <a:pt x="48" y="2"/>
                    <a:pt x="42" y="1"/>
                    <a:pt x="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2"/>
            <p:cNvSpPr/>
            <p:nvPr/>
          </p:nvSpPr>
          <p:spPr>
            <a:xfrm>
              <a:off x="5545965" y="3162151"/>
              <a:ext cx="1683591" cy="321031"/>
            </a:xfrm>
            <a:custGeom>
              <a:rect b="b" l="l" r="r" t="t"/>
              <a:pathLst>
                <a:path extrusionOk="0" h="6954" w="36469">
                  <a:moveTo>
                    <a:pt x="34" y="1"/>
                  </a:moveTo>
                  <a:cubicBezTo>
                    <a:pt x="25" y="1"/>
                    <a:pt x="17" y="4"/>
                    <a:pt x="11" y="11"/>
                  </a:cubicBezTo>
                  <a:cubicBezTo>
                    <a:pt x="0" y="23"/>
                    <a:pt x="0" y="43"/>
                    <a:pt x="14" y="54"/>
                  </a:cubicBezTo>
                  <a:cubicBezTo>
                    <a:pt x="2437" y="2288"/>
                    <a:pt x="5333" y="3977"/>
                    <a:pt x="8403" y="5160"/>
                  </a:cubicBezTo>
                  <a:cubicBezTo>
                    <a:pt x="9942" y="5750"/>
                    <a:pt x="11533" y="6203"/>
                    <a:pt x="13153" y="6507"/>
                  </a:cubicBezTo>
                  <a:cubicBezTo>
                    <a:pt x="13559" y="6573"/>
                    <a:pt x="13964" y="6657"/>
                    <a:pt x="14373" y="6709"/>
                  </a:cubicBezTo>
                  <a:lnTo>
                    <a:pt x="15600" y="6855"/>
                  </a:lnTo>
                  <a:lnTo>
                    <a:pt x="16835" y="6934"/>
                  </a:lnTo>
                  <a:cubicBezTo>
                    <a:pt x="17000" y="6948"/>
                    <a:pt x="17166" y="6951"/>
                    <a:pt x="17332" y="6951"/>
                  </a:cubicBezTo>
                  <a:cubicBezTo>
                    <a:pt x="17372" y="6951"/>
                    <a:pt x="17413" y="6951"/>
                    <a:pt x="17453" y="6951"/>
                  </a:cubicBezTo>
                  <a:lnTo>
                    <a:pt x="18072" y="6952"/>
                  </a:lnTo>
                  <a:cubicBezTo>
                    <a:pt x="18088" y="6952"/>
                    <a:pt x="18105" y="6952"/>
                    <a:pt x="18122" y="6952"/>
                  </a:cubicBezTo>
                  <a:cubicBezTo>
                    <a:pt x="18233" y="6952"/>
                    <a:pt x="18344" y="6953"/>
                    <a:pt x="18455" y="6953"/>
                  </a:cubicBezTo>
                  <a:cubicBezTo>
                    <a:pt x="18533" y="6953"/>
                    <a:pt x="18611" y="6953"/>
                    <a:pt x="18690" y="6950"/>
                  </a:cubicBezTo>
                  <a:lnTo>
                    <a:pt x="19307" y="6915"/>
                  </a:lnTo>
                  <a:lnTo>
                    <a:pt x="19924" y="6880"/>
                  </a:lnTo>
                  <a:cubicBezTo>
                    <a:pt x="20028" y="6873"/>
                    <a:pt x="20130" y="6870"/>
                    <a:pt x="20233" y="6861"/>
                  </a:cubicBezTo>
                  <a:lnTo>
                    <a:pt x="20540" y="6825"/>
                  </a:lnTo>
                  <a:lnTo>
                    <a:pt x="21768" y="6682"/>
                  </a:lnTo>
                  <a:cubicBezTo>
                    <a:pt x="22175" y="6619"/>
                    <a:pt x="22580" y="6541"/>
                    <a:pt x="22985" y="6471"/>
                  </a:cubicBezTo>
                  <a:cubicBezTo>
                    <a:pt x="23189" y="6433"/>
                    <a:pt x="23393" y="6404"/>
                    <a:pt x="23594" y="6359"/>
                  </a:cubicBezTo>
                  <a:lnTo>
                    <a:pt x="24194" y="6215"/>
                  </a:lnTo>
                  <a:cubicBezTo>
                    <a:pt x="24594" y="6114"/>
                    <a:pt x="24998" y="6031"/>
                    <a:pt x="25394" y="5917"/>
                  </a:cubicBezTo>
                  <a:cubicBezTo>
                    <a:pt x="26179" y="5670"/>
                    <a:pt x="26978" y="5462"/>
                    <a:pt x="27742" y="5155"/>
                  </a:cubicBezTo>
                  <a:cubicBezTo>
                    <a:pt x="28128" y="5010"/>
                    <a:pt x="28517" y="4874"/>
                    <a:pt x="28899" y="4722"/>
                  </a:cubicBezTo>
                  <a:lnTo>
                    <a:pt x="30030" y="4226"/>
                  </a:lnTo>
                  <a:lnTo>
                    <a:pt x="30595" y="3979"/>
                  </a:lnTo>
                  <a:cubicBezTo>
                    <a:pt x="30783" y="3896"/>
                    <a:pt x="30964" y="3795"/>
                    <a:pt x="31148" y="3705"/>
                  </a:cubicBezTo>
                  <a:lnTo>
                    <a:pt x="32248" y="3144"/>
                  </a:lnTo>
                  <a:cubicBezTo>
                    <a:pt x="32619" y="2966"/>
                    <a:pt x="32965" y="2742"/>
                    <a:pt x="33323" y="2538"/>
                  </a:cubicBezTo>
                  <a:lnTo>
                    <a:pt x="34387" y="1915"/>
                  </a:lnTo>
                  <a:cubicBezTo>
                    <a:pt x="35081" y="1474"/>
                    <a:pt x="35763" y="1013"/>
                    <a:pt x="36450" y="563"/>
                  </a:cubicBezTo>
                  <a:cubicBezTo>
                    <a:pt x="36463" y="554"/>
                    <a:pt x="36469" y="535"/>
                    <a:pt x="36459" y="520"/>
                  </a:cubicBezTo>
                  <a:cubicBezTo>
                    <a:pt x="36453" y="511"/>
                    <a:pt x="36443" y="506"/>
                    <a:pt x="36433" y="506"/>
                  </a:cubicBezTo>
                  <a:cubicBezTo>
                    <a:pt x="36427" y="506"/>
                    <a:pt x="36421" y="508"/>
                    <a:pt x="36416" y="511"/>
                  </a:cubicBezTo>
                  <a:lnTo>
                    <a:pt x="36415" y="512"/>
                  </a:lnTo>
                  <a:cubicBezTo>
                    <a:pt x="35721" y="951"/>
                    <a:pt x="35035" y="1401"/>
                    <a:pt x="34337" y="1832"/>
                  </a:cubicBezTo>
                  <a:lnTo>
                    <a:pt x="33266" y="2438"/>
                  </a:lnTo>
                  <a:cubicBezTo>
                    <a:pt x="32906" y="2635"/>
                    <a:pt x="32558" y="2854"/>
                    <a:pt x="32186" y="3026"/>
                  </a:cubicBezTo>
                  <a:lnTo>
                    <a:pt x="31086" y="3576"/>
                  </a:lnTo>
                  <a:cubicBezTo>
                    <a:pt x="30902" y="3666"/>
                    <a:pt x="30721" y="3764"/>
                    <a:pt x="30535" y="3847"/>
                  </a:cubicBezTo>
                  <a:lnTo>
                    <a:pt x="29970" y="4091"/>
                  </a:lnTo>
                  <a:lnTo>
                    <a:pt x="28841" y="4578"/>
                  </a:lnTo>
                  <a:cubicBezTo>
                    <a:pt x="28460" y="4727"/>
                    <a:pt x="28073" y="4861"/>
                    <a:pt x="27689" y="5004"/>
                  </a:cubicBezTo>
                  <a:cubicBezTo>
                    <a:pt x="26925" y="5306"/>
                    <a:pt x="26130" y="5509"/>
                    <a:pt x="25348" y="5750"/>
                  </a:cubicBezTo>
                  <a:cubicBezTo>
                    <a:pt x="24954" y="5862"/>
                    <a:pt x="24553" y="5943"/>
                    <a:pt x="24154" y="6041"/>
                  </a:cubicBezTo>
                  <a:lnTo>
                    <a:pt x="23557" y="6180"/>
                  </a:lnTo>
                  <a:cubicBezTo>
                    <a:pt x="23357" y="6224"/>
                    <a:pt x="23154" y="6252"/>
                    <a:pt x="22953" y="6289"/>
                  </a:cubicBezTo>
                  <a:cubicBezTo>
                    <a:pt x="22549" y="6357"/>
                    <a:pt x="22146" y="6432"/>
                    <a:pt x="21742" y="6493"/>
                  </a:cubicBezTo>
                  <a:lnTo>
                    <a:pt x="20521" y="6629"/>
                  </a:lnTo>
                  <a:lnTo>
                    <a:pt x="20217" y="6662"/>
                  </a:lnTo>
                  <a:cubicBezTo>
                    <a:pt x="20115" y="6671"/>
                    <a:pt x="20012" y="6674"/>
                    <a:pt x="19911" y="6680"/>
                  </a:cubicBezTo>
                  <a:lnTo>
                    <a:pt x="19297" y="6712"/>
                  </a:lnTo>
                  <a:lnTo>
                    <a:pt x="18684" y="6742"/>
                  </a:lnTo>
                  <a:cubicBezTo>
                    <a:pt x="18616" y="6745"/>
                    <a:pt x="18548" y="6745"/>
                    <a:pt x="18480" y="6745"/>
                  </a:cubicBezTo>
                  <a:cubicBezTo>
                    <a:pt x="18344" y="6745"/>
                    <a:pt x="18208" y="6742"/>
                    <a:pt x="18071" y="6742"/>
                  </a:cubicBezTo>
                  <a:lnTo>
                    <a:pt x="17458" y="6738"/>
                  </a:lnTo>
                  <a:cubicBezTo>
                    <a:pt x="17253" y="6738"/>
                    <a:pt x="17049" y="6737"/>
                    <a:pt x="16844" y="6721"/>
                  </a:cubicBezTo>
                  <a:lnTo>
                    <a:pt x="15620" y="6649"/>
                  </a:lnTo>
                  <a:lnTo>
                    <a:pt x="14400" y="6511"/>
                  </a:lnTo>
                  <a:cubicBezTo>
                    <a:pt x="13994" y="6462"/>
                    <a:pt x="13592" y="6380"/>
                    <a:pt x="13188" y="6318"/>
                  </a:cubicBezTo>
                  <a:cubicBezTo>
                    <a:pt x="11579" y="6023"/>
                    <a:pt x="9995" y="5583"/>
                    <a:pt x="8463" y="5005"/>
                  </a:cubicBezTo>
                  <a:cubicBezTo>
                    <a:pt x="6932" y="4424"/>
                    <a:pt x="5445" y="3722"/>
                    <a:pt x="4038" y="2881"/>
                  </a:cubicBezTo>
                  <a:cubicBezTo>
                    <a:pt x="2628" y="2048"/>
                    <a:pt x="1269" y="1113"/>
                    <a:pt x="57" y="10"/>
                  </a:cubicBezTo>
                  <a:lnTo>
                    <a:pt x="55" y="9"/>
                  </a:lnTo>
                  <a:cubicBezTo>
                    <a:pt x="49" y="4"/>
                    <a:pt x="41" y="1"/>
                    <a:pt x="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2"/>
            <p:cNvSpPr/>
            <p:nvPr/>
          </p:nvSpPr>
          <p:spPr>
            <a:xfrm>
              <a:off x="5660087" y="3140961"/>
              <a:ext cx="1683591" cy="320985"/>
            </a:xfrm>
            <a:custGeom>
              <a:rect b="b" l="l" r="r" t="t"/>
              <a:pathLst>
                <a:path extrusionOk="0" h="6953" w="36469">
                  <a:moveTo>
                    <a:pt x="35" y="0"/>
                  </a:moveTo>
                  <a:cubicBezTo>
                    <a:pt x="27" y="0"/>
                    <a:pt x="19" y="4"/>
                    <a:pt x="13" y="10"/>
                  </a:cubicBezTo>
                  <a:cubicBezTo>
                    <a:pt x="0" y="23"/>
                    <a:pt x="1" y="42"/>
                    <a:pt x="14" y="54"/>
                  </a:cubicBezTo>
                  <a:cubicBezTo>
                    <a:pt x="2438" y="2288"/>
                    <a:pt x="5334" y="3976"/>
                    <a:pt x="8405" y="5159"/>
                  </a:cubicBezTo>
                  <a:cubicBezTo>
                    <a:pt x="9943" y="5749"/>
                    <a:pt x="11534" y="6202"/>
                    <a:pt x="13154" y="6507"/>
                  </a:cubicBezTo>
                  <a:cubicBezTo>
                    <a:pt x="13561" y="6573"/>
                    <a:pt x="13965" y="6657"/>
                    <a:pt x="14373" y="6708"/>
                  </a:cubicBezTo>
                  <a:lnTo>
                    <a:pt x="15602" y="6855"/>
                  </a:lnTo>
                  <a:lnTo>
                    <a:pt x="16836" y="6934"/>
                  </a:lnTo>
                  <a:cubicBezTo>
                    <a:pt x="17002" y="6949"/>
                    <a:pt x="17169" y="6951"/>
                    <a:pt x="17336" y="6951"/>
                  </a:cubicBezTo>
                  <a:cubicBezTo>
                    <a:pt x="17375" y="6951"/>
                    <a:pt x="17415" y="6951"/>
                    <a:pt x="17454" y="6951"/>
                  </a:cubicBezTo>
                  <a:lnTo>
                    <a:pt x="18073" y="6952"/>
                  </a:lnTo>
                  <a:cubicBezTo>
                    <a:pt x="18106" y="6952"/>
                    <a:pt x="18138" y="6952"/>
                    <a:pt x="18171" y="6952"/>
                  </a:cubicBezTo>
                  <a:cubicBezTo>
                    <a:pt x="18263" y="6952"/>
                    <a:pt x="18355" y="6953"/>
                    <a:pt x="18447" y="6953"/>
                  </a:cubicBezTo>
                  <a:cubicBezTo>
                    <a:pt x="18528" y="6953"/>
                    <a:pt x="18610" y="6952"/>
                    <a:pt x="18691" y="6949"/>
                  </a:cubicBezTo>
                  <a:lnTo>
                    <a:pt x="19309" y="6914"/>
                  </a:lnTo>
                  <a:lnTo>
                    <a:pt x="19925" y="6879"/>
                  </a:lnTo>
                  <a:cubicBezTo>
                    <a:pt x="20029" y="6872"/>
                    <a:pt x="20132" y="6869"/>
                    <a:pt x="20234" y="6860"/>
                  </a:cubicBezTo>
                  <a:lnTo>
                    <a:pt x="20541" y="6825"/>
                  </a:lnTo>
                  <a:lnTo>
                    <a:pt x="21770" y="6682"/>
                  </a:lnTo>
                  <a:cubicBezTo>
                    <a:pt x="22176" y="6619"/>
                    <a:pt x="22581" y="6541"/>
                    <a:pt x="22987" y="6471"/>
                  </a:cubicBezTo>
                  <a:cubicBezTo>
                    <a:pt x="23190" y="6433"/>
                    <a:pt x="23394" y="6403"/>
                    <a:pt x="23594" y="6358"/>
                  </a:cubicBezTo>
                  <a:lnTo>
                    <a:pt x="24196" y="6214"/>
                  </a:lnTo>
                  <a:cubicBezTo>
                    <a:pt x="24595" y="6114"/>
                    <a:pt x="24999" y="6031"/>
                    <a:pt x="25394" y="5917"/>
                  </a:cubicBezTo>
                  <a:cubicBezTo>
                    <a:pt x="26181" y="5669"/>
                    <a:pt x="26979" y="5461"/>
                    <a:pt x="27744" y="5154"/>
                  </a:cubicBezTo>
                  <a:cubicBezTo>
                    <a:pt x="28129" y="5009"/>
                    <a:pt x="28517" y="4873"/>
                    <a:pt x="28900" y="4721"/>
                  </a:cubicBezTo>
                  <a:lnTo>
                    <a:pt x="30031" y="4226"/>
                  </a:lnTo>
                  <a:lnTo>
                    <a:pt x="30597" y="3978"/>
                  </a:lnTo>
                  <a:cubicBezTo>
                    <a:pt x="30784" y="3895"/>
                    <a:pt x="30965" y="3794"/>
                    <a:pt x="31150" y="3704"/>
                  </a:cubicBezTo>
                  <a:lnTo>
                    <a:pt x="32249" y="3144"/>
                  </a:lnTo>
                  <a:cubicBezTo>
                    <a:pt x="32620" y="2965"/>
                    <a:pt x="32966" y="2741"/>
                    <a:pt x="33323" y="2538"/>
                  </a:cubicBezTo>
                  <a:lnTo>
                    <a:pt x="34389" y="1914"/>
                  </a:lnTo>
                  <a:cubicBezTo>
                    <a:pt x="35081" y="1473"/>
                    <a:pt x="35763" y="1012"/>
                    <a:pt x="36450" y="563"/>
                  </a:cubicBezTo>
                  <a:cubicBezTo>
                    <a:pt x="36465" y="553"/>
                    <a:pt x="36469" y="534"/>
                    <a:pt x="36460" y="520"/>
                  </a:cubicBezTo>
                  <a:cubicBezTo>
                    <a:pt x="36454" y="511"/>
                    <a:pt x="36444" y="505"/>
                    <a:pt x="36434" y="505"/>
                  </a:cubicBezTo>
                  <a:cubicBezTo>
                    <a:pt x="36428" y="505"/>
                    <a:pt x="36423" y="507"/>
                    <a:pt x="36418" y="510"/>
                  </a:cubicBezTo>
                  <a:lnTo>
                    <a:pt x="36415" y="511"/>
                  </a:lnTo>
                  <a:cubicBezTo>
                    <a:pt x="35723" y="952"/>
                    <a:pt x="35036" y="1401"/>
                    <a:pt x="34337" y="1831"/>
                  </a:cubicBezTo>
                  <a:lnTo>
                    <a:pt x="33267" y="2438"/>
                  </a:lnTo>
                  <a:cubicBezTo>
                    <a:pt x="32908" y="2636"/>
                    <a:pt x="32560" y="2853"/>
                    <a:pt x="32187" y="3027"/>
                  </a:cubicBezTo>
                  <a:lnTo>
                    <a:pt x="31087" y="3576"/>
                  </a:lnTo>
                  <a:cubicBezTo>
                    <a:pt x="30903" y="3666"/>
                    <a:pt x="30723" y="3765"/>
                    <a:pt x="30535" y="3847"/>
                  </a:cubicBezTo>
                  <a:lnTo>
                    <a:pt x="29971" y="4091"/>
                  </a:lnTo>
                  <a:lnTo>
                    <a:pt x="28843" y="4578"/>
                  </a:lnTo>
                  <a:cubicBezTo>
                    <a:pt x="28461" y="4727"/>
                    <a:pt x="28074" y="4861"/>
                    <a:pt x="27689" y="5003"/>
                  </a:cubicBezTo>
                  <a:cubicBezTo>
                    <a:pt x="26927" y="5305"/>
                    <a:pt x="26131" y="5508"/>
                    <a:pt x="25349" y="5750"/>
                  </a:cubicBezTo>
                  <a:cubicBezTo>
                    <a:pt x="24955" y="5862"/>
                    <a:pt x="24553" y="5942"/>
                    <a:pt x="24156" y="6040"/>
                  </a:cubicBezTo>
                  <a:lnTo>
                    <a:pt x="23557" y="6180"/>
                  </a:lnTo>
                  <a:cubicBezTo>
                    <a:pt x="23358" y="6223"/>
                    <a:pt x="23155" y="6252"/>
                    <a:pt x="22954" y="6289"/>
                  </a:cubicBezTo>
                  <a:cubicBezTo>
                    <a:pt x="22550" y="6356"/>
                    <a:pt x="22147" y="6432"/>
                    <a:pt x="21743" y="6492"/>
                  </a:cubicBezTo>
                  <a:lnTo>
                    <a:pt x="20523" y="6628"/>
                  </a:lnTo>
                  <a:lnTo>
                    <a:pt x="20218" y="6662"/>
                  </a:lnTo>
                  <a:cubicBezTo>
                    <a:pt x="20116" y="6671"/>
                    <a:pt x="20014" y="6674"/>
                    <a:pt x="19911" y="6679"/>
                  </a:cubicBezTo>
                  <a:lnTo>
                    <a:pt x="19298" y="6711"/>
                  </a:lnTo>
                  <a:lnTo>
                    <a:pt x="18686" y="6743"/>
                  </a:lnTo>
                  <a:cubicBezTo>
                    <a:pt x="18623" y="6745"/>
                    <a:pt x="18560" y="6745"/>
                    <a:pt x="18498" y="6745"/>
                  </a:cubicBezTo>
                  <a:cubicBezTo>
                    <a:pt x="18370" y="6745"/>
                    <a:pt x="18242" y="6743"/>
                    <a:pt x="18114" y="6743"/>
                  </a:cubicBezTo>
                  <a:cubicBezTo>
                    <a:pt x="18100" y="6743"/>
                    <a:pt x="18086" y="6743"/>
                    <a:pt x="18072" y="6743"/>
                  </a:cubicBezTo>
                  <a:lnTo>
                    <a:pt x="17458" y="6739"/>
                  </a:lnTo>
                  <a:cubicBezTo>
                    <a:pt x="17254" y="6739"/>
                    <a:pt x="17050" y="6737"/>
                    <a:pt x="16846" y="6721"/>
                  </a:cubicBezTo>
                  <a:lnTo>
                    <a:pt x="15620" y="6649"/>
                  </a:lnTo>
                  <a:lnTo>
                    <a:pt x="14401" y="6511"/>
                  </a:lnTo>
                  <a:cubicBezTo>
                    <a:pt x="13995" y="6462"/>
                    <a:pt x="13593" y="6380"/>
                    <a:pt x="13189" y="6317"/>
                  </a:cubicBezTo>
                  <a:cubicBezTo>
                    <a:pt x="11579" y="6023"/>
                    <a:pt x="9995" y="5582"/>
                    <a:pt x="8463" y="5004"/>
                  </a:cubicBezTo>
                  <a:cubicBezTo>
                    <a:pt x="6933" y="4424"/>
                    <a:pt x="5445" y="3722"/>
                    <a:pt x="4039" y="2881"/>
                  </a:cubicBezTo>
                  <a:cubicBezTo>
                    <a:pt x="2630" y="2048"/>
                    <a:pt x="1269" y="1114"/>
                    <a:pt x="58" y="10"/>
                  </a:cubicBezTo>
                  <a:lnTo>
                    <a:pt x="56" y="8"/>
                  </a:lnTo>
                  <a:cubicBezTo>
                    <a:pt x="50" y="3"/>
                    <a:pt x="43" y="0"/>
                    <a:pt x="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2"/>
            <p:cNvSpPr/>
            <p:nvPr/>
          </p:nvSpPr>
          <p:spPr>
            <a:xfrm>
              <a:off x="5981216" y="3140961"/>
              <a:ext cx="1683545" cy="320985"/>
            </a:xfrm>
            <a:custGeom>
              <a:rect b="b" l="l" r="r" t="t"/>
              <a:pathLst>
                <a:path extrusionOk="0" h="6953" w="36468">
                  <a:moveTo>
                    <a:pt x="34" y="0"/>
                  </a:moveTo>
                  <a:cubicBezTo>
                    <a:pt x="26" y="0"/>
                    <a:pt x="18" y="4"/>
                    <a:pt x="12" y="10"/>
                  </a:cubicBezTo>
                  <a:cubicBezTo>
                    <a:pt x="1" y="23"/>
                    <a:pt x="1" y="42"/>
                    <a:pt x="14" y="54"/>
                  </a:cubicBezTo>
                  <a:cubicBezTo>
                    <a:pt x="2437" y="2288"/>
                    <a:pt x="5333" y="3976"/>
                    <a:pt x="8404" y="5159"/>
                  </a:cubicBezTo>
                  <a:cubicBezTo>
                    <a:pt x="9942" y="5749"/>
                    <a:pt x="11533" y="6202"/>
                    <a:pt x="13153" y="6507"/>
                  </a:cubicBezTo>
                  <a:cubicBezTo>
                    <a:pt x="13560" y="6573"/>
                    <a:pt x="13964" y="6657"/>
                    <a:pt x="14373" y="6708"/>
                  </a:cubicBezTo>
                  <a:lnTo>
                    <a:pt x="15601" y="6855"/>
                  </a:lnTo>
                  <a:lnTo>
                    <a:pt x="16835" y="6934"/>
                  </a:lnTo>
                  <a:cubicBezTo>
                    <a:pt x="17001" y="6949"/>
                    <a:pt x="17168" y="6951"/>
                    <a:pt x="17335" y="6951"/>
                  </a:cubicBezTo>
                  <a:cubicBezTo>
                    <a:pt x="17374" y="6951"/>
                    <a:pt x="17414" y="6951"/>
                    <a:pt x="17453" y="6951"/>
                  </a:cubicBezTo>
                  <a:lnTo>
                    <a:pt x="18072" y="6952"/>
                  </a:lnTo>
                  <a:cubicBezTo>
                    <a:pt x="18105" y="6952"/>
                    <a:pt x="18137" y="6952"/>
                    <a:pt x="18170" y="6952"/>
                  </a:cubicBezTo>
                  <a:cubicBezTo>
                    <a:pt x="18262" y="6952"/>
                    <a:pt x="18354" y="6953"/>
                    <a:pt x="18446" y="6953"/>
                  </a:cubicBezTo>
                  <a:cubicBezTo>
                    <a:pt x="18527" y="6953"/>
                    <a:pt x="18609" y="6952"/>
                    <a:pt x="18690" y="6949"/>
                  </a:cubicBezTo>
                  <a:lnTo>
                    <a:pt x="19308" y="6914"/>
                  </a:lnTo>
                  <a:lnTo>
                    <a:pt x="19924" y="6879"/>
                  </a:lnTo>
                  <a:cubicBezTo>
                    <a:pt x="20028" y="6872"/>
                    <a:pt x="20131" y="6869"/>
                    <a:pt x="20233" y="6860"/>
                  </a:cubicBezTo>
                  <a:lnTo>
                    <a:pt x="20540" y="6825"/>
                  </a:lnTo>
                  <a:lnTo>
                    <a:pt x="21769" y="6682"/>
                  </a:lnTo>
                  <a:cubicBezTo>
                    <a:pt x="22175" y="6619"/>
                    <a:pt x="22580" y="6541"/>
                    <a:pt x="22986" y="6471"/>
                  </a:cubicBezTo>
                  <a:cubicBezTo>
                    <a:pt x="23189" y="6433"/>
                    <a:pt x="23393" y="6403"/>
                    <a:pt x="23593" y="6358"/>
                  </a:cubicBezTo>
                  <a:lnTo>
                    <a:pt x="24195" y="6214"/>
                  </a:lnTo>
                  <a:cubicBezTo>
                    <a:pt x="24594" y="6114"/>
                    <a:pt x="24998" y="6031"/>
                    <a:pt x="25393" y="5917"/>
                  </a:cubicBezTo>
                  <a:cubicBezTo>
                    <a:pt x="26180" y="5669"/>
                    <a:pt x="26978" y="5461"/>
                    <a:pt x="27743" y="5154"/>
                  </a:cubicBezTo>
                  <a:cubicBezTo>
                    <a:pt x="28128" y="5009"/>
                    <a:pt x="28516" y="4873"/>
                    <a:pt x="28899" y="4721"/>
                  </a:cubicBezTo>
                  <a:lnTo>
                    <a:pt x="30030" y="4226"/>
                  </a:lnTo>
                  <a:lnTo>
                    <a:pt x="30596" y="3978"/>
                  </a:lnTo>
                  <a:cubicBezTo>
                    <a:pt x="30783" y="3895"/>
                    <a:pt x="30964" y="3794"/>
                    <a:pt x="31148" y="3704"/>
                  </a:cubicBezTo>
                  <a:lnTo>
                    <a:pt x="32248" y="3144"/>
                  </a:lnTo>
                  <a:cubicBezTo>
                    <a:pt x="32619" y="2965"/>
                    <a:pt x="32965" y="2741"/>
                    <a:pt x="33322" y="2538"/>
                  </a:cubicBezTo>
                  <a:lnTo>
                    <a:pt x="34388" y="1914"/>
                  </a:lnTo>
                  <a:cubicBezTo>
                    <a:pt x="35080" y="1473"/>
                    <a:pt x="35762" y="1012"/>
                    <a:pt x="36449" y="563"/>
                  </a:cubicBezTo>
                  <a:cubicBezTo>
                    <a:pt x="36464" y="553"/>
                    <a:pt x="36468" y="534"/>
                    <a:pt x="36459" y="520"/>
                  </a:cubicBezTo>
                  <a:cubicBezTo>
                    <a:pt x="36453" y="511"/>
                    <a:pt x="36443" y="505"/>
                    <a:pt x="36433" y="505"/>
                  </a:cubicBezTo>
                  <a:cubicBezTo>
                    <a:pt x="36427" y="505"/>
                    <a:pt x="36422" y="507"/>
                    <a:pt x="36417" y="510"/>
                  </a:cubicBezTo>
                  <a:lnTo>
                    <a:pt x="36414" y="511"/>
                  </a:lnTo>
                  <a:cubicBezTo>
                    <a:pt x="35722" y="952"/>
                    <a:pt x="35034" y="1401"/>
                    <a:pt x="34336" y="1831"/>
                  </a:cubicBezTo>
                  <a:lnTo>
                    <a:pt x="33266" y="2438"/>
                  </a:lnTo>
                  <a:cubicBezTo>
                    <a:pt x="32907" y="2636"/>
                    <a:pt x="32559" y="2853"/>
                    <a:pt x="32186" y="3027"/>
                  </a:cubicBezTo>
                  <a:lnTo>
                    <a:pt x="31086" y="3576"/>
                  </a:lnTo>
                  <a:cubicBezTo>
                    <a:pt x="30901" y="3666"/>
                    <a:pt x="30722" y="3765"/>
                    <a:pt x="30534" y="3847"/>
                  </a:cubicBezTo>
                  <a:lnTo>
                    <a:pt x="29970" y="4091"/>
                  </a:lnTo>
                  <a:lnTo>
                    <a:pt x="28842" y="4578"/>
                  </a:lnTo>
                  <a:cubicBezTo>
                    <a:pt x="28460" y="4727"/>
                    <a:pt x="28072" y="4861"/>
                    <a:pt x="27688" y="5003"/>
                  </a:cubicBezTo>
                  <a:cubicBezTo>
                    <a:pt x="26926" y="5305"/>
                    <a:pt x="26130" y="5508"/>
                    <a:pt x="25348" y="5750"/>
                  </a:cubicBezTo>
                  <a:cubicBezTo>
                    <a:pt x="24954" y="5862"/>
                    <a:pt x="24552" y="5942"/>
                    <a:pt x="24155" y="6040"/>
                  </a:cubicBezTo>
                  <a:lnTo>
                    <a:pt x="23556" y="6180"/>
                  </a:lnTo>
                  <a:cubicBezTo>
                    <a:pt x="23356" y="6223"/>
                    <a:pt x="23153" y="6252"/>
                    <a:pt x="22952" y="6289"/>
                  </a:cubicBezTo>
                  <a:cubicBezTo>
                    <a:pt x="22549" y="6356"/>
                    <a:pt x="22146" y="6432"/>
                    <a:pt x="21742" y="6492"/>
                  </a:cubicBezTo>
                  <a:lnTo>
                    <a:pt x="20522" y="6628"/>
                  </a:lnTo>
                  <a:lnTo>
                    <a:pt x="20216" y="6662"/>
                  </a:lnTo>
                  <a:cubicBezTo>
                    <a:pt x="20114" y="6671"/>
                    <a:pt x="20012" y="6674"/>
                    <a:pt x="19910" y="6679"/>
                  </a:cubicBezTo>
                  <a:lnTo>
                    <a:pt x="19297" y="6711"/>
                  </a:lnTo>
                  <a:lnTo>
                    <a:pt x="18685" y="6743"/>
                  </a:lnTo>
                  <a:cubicBezTo>
                    <a:pt x="18622" y="6745"/>
                    <a:pt x="18559" y="6745"/>
                    <a:pt x="18497" y="6745"/>
                  </a:cubicBezTo>
                  <a:cubicBezTo>
                    <a:pt x="18369" y="6745"/>
                    <a:pt x="18241" y="6743"/>
                    <a:pt x="18113" y="6743"/>
                  </a:cubicBezTo>
                  <a:cubicBezTo>
                    <a:pt x="18099" y="6743"/>
                    <a:pt x="18085" y="6743"/>
                    <a:pt x="18071" y="6743"/>
                  </a:cubicBezTo>
                  <a:lnTo>
                    <a:pt x="17457" y="6739"/>
                  </a:lnTo>
                  <a:cubicBezTo>
                    <a:pt x="17253" y="6739"/>
                    <a:pt x="17048" y="6737"/>
                    <a:pt x="16845" y="6721"/>
                  </a:cubicBezTo>
                  <a:lnTo>
                    <a:pt x="15619" y="6649"/>
                  </a:lnTo>
                  <a:lnTo>
                    <a:pt x="14400" y="6511"/>
                  </a:lnTo>
                  <a:cubicBezTo>
                    <a:pt x="13994" y="6462"/>
                    <a:pt x="13591" y="6380"/>
                    <a:pt x="13188" y="6317"/>
                  </a:cubicBezTo>
                  <a:cubicBezTo>
                    <a:pt x="11578" y="6023"/>
                    <a:pt x="9994" y="5582"/>
                    <a:pt x="8462" y="5004"/>
                  </a:cubicBezTo>
                  <a:cubicBezTo>
                    <a:pt x="6931" y="4424"/>
                    <a:pt x="5444" y="3722"/>
                    <a:pt x="4037" y="2881"/>
                  </a:cubicBezTo>
                  <a:cubicBezTo>
                    <a:pt x="2628" y="2048"/>
                    <a:pt x="1268" y="1114"/>
                    <a:pt x="56" y="10"/>
                  </a:cubicBezTo>
                  <a:lnTo>
                    <a:pt x="55" y="8"/>
                  </a:lnTo>
                  <a:cubicBezTo>
                    <a:pt x="49" y="3"/>
                    <a:pt x="42" y="0"/>
                    <a:pt x="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 name="Google Shape;1190;p52"/>
            <p:cNvGrpSpPr/>
            <p:nvPr/>
          </p:nvGrpSpPr>
          <p:grpSpPr>
            <a:xfrm>
              <a:off x="5459819" y="3067050"/>
              <a:ext cx="618242" cy="1455675"/>
              <a:chOff x="5459819" y="3067050"/>
              <a:chExt cx="618242" cy="1455675"/>
            </a:xfrm>
          </p:grpSpPr>
          <p:sp>
            <p:nvSpPr>
              <p:cNvPr id="1191" name="Google Shape;1191;p52"/>
              <p:cNvSpPr/>
              <p:nvPr/>
            </p:nvSpPr>
            <p:spPr>
              <a:xfrm>
                <a:off x="5753757" y="3067050"/>
                <a:ext cx="30377" cy="1455675"/>
              </a:xfrm>
              <a:custGeom>
                <a:rect b="b" l="l" r="r" t="t"/>
                <a:pathLst>
                  <a:path extrusionOk="0" h="31532" w="658">
                    <a:moveTo>
                      <a:pt x="329" y="0"/>
                    </a:moveTo>
                    <a:cubicBezTo>
                      <a:pt x="147" y="0"/>
                      <a:pt x="0" y="219"/>
                      <a:pt x="0" y="489"/>
                    </a:cubicBezTo>
                    <a:lnTo>
                      <a:pt x="0" y="31044"/>
                    </a:lnTo>
                    <a:cubicBezTo>
                      <a:pt x="0" y="31314"/>
                      <a:pt x="147" y="31531"/>
                      <a:pt x="329" y="31531"/>
                    </a:cubicBezTo>
                    <a:cubicBezTo>
                      <a:pt x="510" y="31531"/>
                      <a:pt x="657" y="31314"/>
                      <a:pt x="657" y="31044"/>
                    </a:cubicBezTo>
                    <a:lnTo>
                      <a:pt x="657" y="489"/>
                    </a:lnTo>
                    <a:cubicBezTo>
                      <a:pt x="657" y="219"/>
                      <a:pt x="510"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2"/>
              <p:cNvSpPr/>
              <p:nvPr/>
            </p:nvSpPr>
            <p:spPr>
              <a:xfrm>
                <a:off x="5459819" y="3126419"/>
                <a:ext cx="618242" cy="45103"/>
              </a:xfrm>
              <a:custGeom>
                <a:rect b="b" l="l" r="r" t="t"/>
                <a:pathLst>
                  <a:path extrusionOk="0" h="977" w="13392">
                    <a:moveTo>
                      <a:pt x="329" y="0"/>
                    </a:moveTo>
                    <a:cubicBezTo>
                      <a:pt x="147" y="0"/>
                      <a:pt x="0" y="219"/>
                      <a:pt x="0" y="489"/>
                    </a:cubicBezTo>
                    <a:cubicBezTo>
                      <a:pt x="0" y="758"/>
                      <a:pt x="147" y="976"/>
                      <a:pt x="329" y="976"/>
                    </a:cubicBezTo>
                    <a:lnTo>
                      <a:pt x="13063" y="976"/>
                    </a:lnTo>
                    <a:cubicBezTo>
                      <a:pt x="13244" y="976"/>
                      <a:pt x="13391" y="758"/>
                      <a:pt x="13391" y="489"/>
                    </a:cubicBezTo>
                    <a:cubicBezTo>
                      <a:pt x="13391" y="219"/>
                      <a:pt x="13244" y="0"/>
                      <a:pt x="13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2"/>
              <p:cNvSpPr/>
              <p:nvPr/>
            </p:nvSpPr>
            <p:spPr>
              <a:xfrm>
                <a:off x="5505247" y="3126419"/>
                <a:ext cx="527297" cy="270942"/>
              </a:xfrm>
              <a:custGeom>
                <a:rect b="b" l="l" r="r" t="t"/>
                <a:pathLst>
                  <a:path extrusionOk="0" h="5869" w="11422">
                    <a:moveTo>
                      <a:pt x="11047" y="0"/>
                    </a:moveTo>
                    <a:cubicBezTo>
                      <a:pt x="10989" y="0"/>
                      <a:pt x="10930" y="23"/>
                      <a:pt x="10877" y="71"/>
                    </a:cubicBezTo>
                    <a:lnTo>
                      <a:pt x="5706" y="4727"/>
                    </a:lnTo>
                    <a:lnTo>
                      <a:pt x="547" y="72"/>
                    </a:lnTo>
                    <a:cubicBezTo>
                      <a:pt x="493" y="24"/>
                      <a:pt x="434" y="1"/>
                      <a:pt x="376" y="1"/>
                    </a:cubicBezTo>
                    <a:cubicBezTo>
                      <a:pt x="265" y="1"/>
                      <a:pt x="157" y="84"/>
                      <a:pt x="95" y="235"/>
                    </a:cubicBezTo>
                    <a:cubicBezTo>
                      <a:pt x="1" y="465"/>
                      <a:pt x="50" y="766"/>
                      <a:pt x="205" y="905"/>
                    </a:cubicBezTo>
                    <a:lnTo>
                      <a:pt x="5705" y="5868"/>
                    </a:lnTo>
                    <a:lnTo>
                      <a:pt x="11218" y="905"/>
                    </a:lnTo>
                    <a:cubicBezTo>
                      <a:pt x="11373" y="766"/>
                      <a:pt x="11422" y="466"/>
                      <a:pt x="11328" y="235"/>
                    </a:cubicBezTo>
                    <a:cubicBezTo>
                      <a:pt x="11266" y="84"/>
                      <a:pt x="11158" y="0"/>
                      <a:pt x="110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2"/>
              <p:cNvSpPr/>
              <p:nvPr/>
            </p:nvSpPr>
            <p:spPr>
              <a:xfrm>
                <a:off x="5459819" y="3440162"/>
                <a:ext cx="618242" cy="45103"/>
              </a:xfrm>
              <a:custGeom>
                <a:rect b="b" l="l" r="r" t="t"/>
                <a:pathLst>
                  <a:path extrusionOk="0" h="977" w="13392">
                    <a:moveTo>
                      <a:pt x="329" y="0"/>
                    </a:moveTo>
                    <a:cubicBezTo>
                      <a:pt x="147" y="0"/>
                      <a:pt x="0" y="219"/>
                      <a:pt x="0" y="488"/>
                    </a:cubicBezTo>
                    <a:cubicBezTo>
                      <a:pt x="0" y="757"/>
                      <a:pt x="147" y="976"/>
                      <a:pt x="329" y="976"/>
                    </a:cubicBezTo>
                    <a:lnTo>
                      <a:pt x="13063" y="976"/>
                    </a:lnTo>
                    <a:cubicBezTo>
                      <a:pt x="13244" y="976"/>
                      <a:pt x="13391" y="757"/>
                      <a:pt x="13391" y="488"/>
                    </a:cubicBezTo>
                    <a:cubicBezTo>
                      <a:pt x="13391" y="219"/>
                      <a:pt x="13244" y="0"/>
                      <a:pt x="13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2"/>
              <p:cNvSpPr/>
              <p:nvPr/>
            </p:nvSpPr>
            <p:spPr>
              <a:xfrm>
                <a:off x="5505247" y="3440162"/>
                <a:ext cx="527297" cy="270942"/>
              </a:xfrm>
              <a:custGeom>
                <a:rect b="b" l="l" r="r" t="t"/>
                <a:pathLst>
                  <a:path extrusionOk="0" h="5869" w="11422">
                    <a:moveTo>
                      <a:pt x="376" y="0"/>
                    </a:moveTo>
                    <a:cubicBezTo>
                      <a:pt x="265" y="0"/>
                      <a:pt x="157" y="83"/>
                      <a:pt x="95" y="235"/>
                    </a:cubicBezTo>
                    <a:cubicBezTo>
                      <a:pt x="1" y="465"/>
                      <a:pt x="50" y="766"/>
                      <a:pt x="205" y="905"/>
                    </a:cubicBezTo>
                    <a:lnTo>
                      <a:pt x="5705" y="5868"/>
                    </a:lnTo>
                    <a:lnTo>
                      <a:pt x="11218" y="905"/>
                    </a:lnTo>
                    <a:cubicBezTo>
                      <a:pt x="11373" y="766"/>
                      <a:pt x="11422" y="466"/>
                      <a:pt x="11328" y="235"/>
                    </a:cubicBezTo>
                    <a:cubicBezTo>
                      <a:pt x="11266" y="83"/>
                      <a:pt x="11158" y="0"/>
                      <a:pt x="11047" y="0"/>
                    </a:cubicBezTo>
                    <a:cubicBezTo>
                      <a:pt x="10989" y="0"/>
                      <a:pt x="10930" y="23"/>
                      <a:pt x="10877" y="71"/>
                    </a:cubicBezTo>
                    <a:lnTo>
                      <a:pt x="5706" y="4727"/>
                    </a:lnTo>
                    <a:lnTo>
                      <a:pt x="547" y="71"/>
                    </a:lnTo>
                    <a:cubicBezTo>
                      <a:pt x="493" y="23"/>
                      <a:pt x="435" y="0"/>
                      <a:pt x="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2"/>
              <p:cNvSpPr/>
              <p:nvPr/>
            </p:nvSpPr>
            <p:spPr>
              <a:xfrm>
                <a:off x="5505062" y="3109384"/>
                <a:ext cx="50551" cy="47550"/>
              </a:xfrm>
              <a:custGeom>
                <a:rect b="b" l="l" r="r" t="t"/>
                <a:pathLst>
                  <a:path extrusionOk="0" h="1030" w="1095">
                    <a:moveTo>
                      <a:pt x="548" y="1"/>
                    </a:moveTo>
                    <a:cubicBezTo>
                      <a:pt x="245" y="1"/>
                      <a:pt x="1" y="231"/>
                      <a:pt x="1" y="515"/>
                    </a:cubicBezTo>
                    <a:cubicBezTo>
                      <a:pt x="1" y="799"/>
                      <a:pt x="245" y="1030"/>
                      <a:pt x="548" y="1030"/>
                    </a:cubicBezTo>
                    <a:cubicBezTo>
                      <a:pt x="849" y="1030"/>
                      <a:pt x="1095" y="799"/>
                      <a:pt x="1095" y="515"/>
                    </a:cubicBezTo>
                    <a:cubicBezTo>
                      <a:pt x="1095" y="231"/>
                      <a:pt x="849" y="1"/>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2"/>
              <p:cNvSpPr/>
              <p:nvPr/>
            </p:nvSpPr>
            <p:spPr>
              <a:xfrm>
                <a:off x="5653577" y="3109384"/>
                <a:ext cx="50551" cy="47550"/>
              </a:xfrm>
              <a:custGeom>
                <a:rect b="b" l="l" r="r" t="t"/>
                <a:pathLst>
                  <a:path extrusionOk="0" h="1030" w="1095">
                    <a:moveTo>
                      <a:pt x="548" y="1"/>
                    </a:moveTo>
                    <a:cubicBezTo>
                      <a:pt x="246" y="1"/>
                      <a:pt x="1" y="231"/>
                      <a:pt x="1" y="515"/>
                    </a:cubicBezTo>
                    <a:cubicBezTo>
                      <a:pt x="1" y="799"/>
                      <a:pt x="246" y="1030"/>
                      <a:pt x="548" y="1030"/>
                    </a:cubicBezTo>
                    <a:cubicBezTo>
                      <a:pt x="850" y="1030"/>
                      <a:pt x="1095" y="799"/>
                      <a:pt x="1095" y="515"/>
                    </a:cubicBezTo>
                    <a:cubicBezTo>
                      <a:pt x="1095" y="231"/>
                      <a:pt x="850" y="1"/>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2"/>
              <p:cNvSpPr/>
              <p:nvPr/>
            </p:nvSpPr>
            <p:spPr>
              <a:xfrm>
                <a:off x="5824437" y="3107861"/>
                <a:ext cx="47550" cy="50551"/>
              </a:xfrm>
              <a:custGeom>
                <a:rect b="b" l="l" r="r" t="t"/>
                <a:pathLst>
                  <a:path extrusionOk="0" h="1095" w="1030">
                    <a:moveTo>
                      <a:pt x="516" y="1"/>
                    </a:moveTo>
                    <a:cubicBezTo>
                      <a:pt x="230" y="1"/>
                      <a:pt x="1" y="246"/>
                      <a:pt x="1" y="548"/>
                    </a:cubicBezTo>
                    <a:cubicBezTo>
                      <a:pt x="1" y="851"/>
                      <a:pt x="230" y="1095"/>
                      <a:pt x="516" y="1095"/>
                    </a:cubicBezTo>
                    <a:cubicBezTo>
                      <a:pt x="800" y="1095"/>
                      <a:pt x="1030" y="851"/>
                      <a:pt x="1030" y="548"/>
                    </a:cubicBezTo>
                    <a:cubicBezTo>
                      <a:pt x="1030" y="246"/>
                      <a:pt x="800"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2"/>
              <p:cNvSpPr/>
              <p:nvPr/>
            </p:nvSpPr>
            <p:spPr>
              <a:xfrm>
                <a:off x="5978954" y="3107861"/>
                <a:ext cx="47550" cy="50551"/>
              </a:xfrm>
              <a:custGeom>
                <a:rect b="b" l="l" r="r" t="t"/>
                <a:pathLst>
                  <a:path extrusionOk="0" h="1095" w="1030">
                    <a:moveTo>
                      <a:pt x="514" y="1"/>
                    </a:moveTo>
                    <a:cubicBezTo>
                      <a:pt x="230" y="1"/>
                      <a:pt x="0" y="246"/>
                      <a:pt x="0" y="548"/>
                    </a:cubicBezTo>
                    <a:cubicBezTo>
                      <a:pt x="0" y="851"/>
                      <a:pt x="230" y="1095"/>
                      <a:pt x="514" y="1095"/>
                    </a:cubicBezTo>
                    <a:cubicBezTo>
                      <a:pt x="799" y="1095"/>
                      <a:pt x="1030" y="851"/>
                      <a:pt x="1030" y="548"/>
                    </a:cubicBezTo>
                    <a:cubicBezTo>
                      <a:pt x="1030" y="246"/>
                      <a:pt x="799" y="1"/>
                      <a:pt x="5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 name="Google Shape;1200;p52"/>
            <p:cNvSpPr/>
            <p:nvPr/>
          </p:nvSpPr>
          <p:spPr>
            <a:xfrm>
              <a:off x="7555840" y="3140961"/>
              <a:ext cx="624243" cy="1344925"/>
            </a:xfrm>
            <a:custGeom>
              <a:rect b="b" l="l" r="r" t="t"/>
              <a:pathLst>
                <a:path extrusionOk="0" h="29133" w="13522">
                  <a:moveTo>
                    <a:pt x="33" y="1"/>
                  </a:moveTo>
                  <a:cubicBezTo>
                    <a:pt x="31" y="1"/>
                    <a:pt x="29" y="1"/>
                    <a:pt x="27" y="1"/>
                  </a:cubicBezTo>
                  <a:cubicBezTo>
                    <a:pt x="11" y="5"/>
                    <a:pt x="0" y="22"/>
                    <a:pt x="4" y="38"/>
                  </a:cubicBezTo>
                  <a:cubicBezTo>
                    <a:pt x="576" y="2680"/>
                    <a:pt x="1299" y="5284"/>
                    <a:pt x="2117" y="7859"/>
                  </a:cubicBezTo>
                  <a:cubicBezTo>
                    <a:pt x="2939" y="10432"/>
                    <a:pt x="3840" y="12983"/>
                    <a:pt x="4895" y="15472"/>
                  </a:cubicBezTo>
                  <a:cubicBezTo>
                    <a:pt x="5422" y="16717"/>
                    <a:pt x="5984" y="17948"/>
                    <a:pt x="6588" y="19157"/>
                  </a:cubicBezTo>
                  <a:cubicBezTo>
                    <a:pt x="7188" y="20368"/>
                    <a:pt x="7828" y="21560"/>
                    <a:pt x="8526" y="22719"/>
                  </a:cubicBezTo>
                  <a:cubicBezTo>
                    <a:pt x="9902" y="25043"/>
                    <a:pt x="11516" y="27247"/>
                    <a:pt x="13466" y="29124"/>
                  </a:cubicBezTo>
                  <a:cubicBezTo>
                    <a:pt x="13472" y="29130"/>
                    <a:pt x="13480" y="29133"/>
                    <a:pt x="13488" y="29133"/>
                  </a:cubicBezTo>
                  <a:cubicBezTo>
                    <a:pt x="13496" y="29133"/>
                    <a:pt x="13504" y="29130"/>
                    <a:pt x="13509" y="29124"/>
                  </a:cubicBezTo>
                  <a:cubicBezTo>
                    <a:pt x="13522" y="29111"/>
                    <a:pt x="13521" y="29092"/>
                    <a:pt x="13508" y="29080"/>
                  </a:cubicBezTo>
                  <a:cubicBezTo>
                    <a:pt x="12552" y="28129"/>
                    <a:pt x="11687" y="27093"/>
                    <a:pt x="10886" y="26010"/>
                  </a:cubicBezTo>
                  <a:cubicBezTo>
                    <a:pt x="10078" y="24932"/>
                    <a:pt x="9348" y="23797"/>
                    <a:pt x="8663" y="22637"/>
                  </a:cubicBezTo>
                  <a:cubicBezTo>
                    <a:pt x="7976" y="21479"/>
                    <a:pt x="7344" y="20286"/>
                    <a:pt x="6753" y="19075"/>
                  </a:cubicBezTo>
                  <a:cubicBezTo>
                    <a:pt x="6158" y="17866"/>
                    <a:pt x="5606" y="16636"/>
                    <a:pt x="5088" y="15391"/>
                  </a:cubicBezTo>
                  <a:cubicBezTo>
                    <a:pt x="4038" y="12909"/>
                    <a:pt x="3108" y="10375"/>
                    <a:pt x="2274" y="7809"/>
                  </a:cubicBezTo>
                  <a:cubicBezTo>
                    <a:pt x="1858" y="6526"/>
                    <a:pt x="1467" y="5235"/>
                    <a:pt x="1101" y="3937"/>
                  </a:cubicBezTo>
                  <a:cubicBezTo>
                    <a:pt x="729" y="2641"/>
                    <a:pt x="373" y="1338"/>
                    <a:pt x="64" y="26"/>
                  </a:cubicBezTo>
                  <a:cubicBezTo>
                    <a:pt x="60" y="11"/>
                    <a:pt x="48"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2"/>
            <p:cNvSpPr/>
            <p:nvPr/>
          </p:nvSpPr>
          <p:spPr>
            <a:xfrm>
              <a:off x="7272844" y="3162151"/>
              <a:ext cx="1157911" cy="1441825"/>
            </a:xfrm>
            <a:custGeom>
              <a:rect b="b" l="l" r="r" t="t"/>
              <a:pathLst>
                <a:path extrusionOk="0" h="31232" w="25082">
                  <a:moveTo>
                    <a:pt x="35" y="1"/>
                  </a:moveTo>
                  <a:cubicBezTo>
                    <a:pt x="31" y="1"/>
                    <a:pt x="27" y="1"/>
                    <a:pt x="23" y="3"/>
                  </a:cubicBezTo>
                  <a:cubicBezTo>
                    <a:pt x="8" y="10"/>
                    <a:pt x="1" y="29"/>
                    <a:pt x="8" y="44"/>
                  </a:cubicBezTo>
                  <a:cubicBezTo>
                    <a:pt x="1362" y="3156"/>
                    <a:pt x="2919" y="6177"/>
                    <a:pt x="4598" y="9125"/>
                  </a:cubicBezTo>
                  <a:cubicBezTo>
                    <a:pt x="6281" y="12072"/>
                    <a:pt x="8088" y="14953"/>
                    <a:pt x="10089" y="17698"/>
                  </a:cubicBezTo>
                  <a:cubicBezTo>
                    <a:pt x="11085" y="19072"/>
                    <a:pt x="12141" y="20404"/>
                    <a:pt x="13241" y="21697"/>
                  </a:cubicBezTo>
                  <a:cubicBezTo>
                    <a:pt x="14338" y="22996"/>
                    <a:pt x="15500" y="24236"/>
                    <a:pt x="16727" y="25412"/>
                  </a:cubicBezTo>
                  <a:cubicBezTo>
                    <a:pt x="17331" y="26010"/>
                    <a:pt x="17976" y="26563"/>
                    <a:pt x="18613" y="27124"/>
                  </a:cubicBezTo>
                  <a:lnTo>
                    <a:pt x="19604" y="27925"/>
                  </a:lnTo>
                  <a:cubicBezTo>
                    <a:pt x="19767" y="28061"/>
                    <a:pt x="19938" y="28188"/>
                    <a:pt x="20111" y="28312"/>
                  </a:cubicBezTo>
                  <a:lnTo>
                    <a:pt x="20626" y="28686"/>
                  </a:lnTo>
                  <a:cubicBezTo>
                    <a:pt x="22012" y="29669"/>
                    <a:pt x="23478" y="30543"/>
                    <a:pt x="25033" y="31228"/>
                  </a:cubicBezTo>
                  <a:cubicBezTo>
                    <a:pt x="25038" y="31230"/>
                    <a:pt x="25042" y="31231"/>
                    <a:pt x="25046" y="31231"/>
                  </a:cubicBezTo>
                  <a:cubicBezTo>
                    <a:pt x="25058" y="31231"/>
                    <a:pt x="25069" y="31224"/>
                    <a:pt x="25074" y="31213"/>
                  </a:cubicBezTo>
                  <a:cubicBezTo>
                    <a:pt x="25082" y="31196"/>
                    <a:pt x="25074" y="31179"/>
                    <a:pt x="25059" y="31172"/>
                  </a:cubicBezTo>
                  <a:cubicBezTo>
                    <a:pt x="23517" y="30467"/>
                    <a:pt x="22069" y="29576"/>
                    <a:pt x="20704" y="28578"/>
                  </a:cubicBezTo>
                  <a:lnTo>
                    <a:pt x="20194" y="28201"/>
                  </a:lnTo>
                  <a:cubicBezTo>
                    <a:pt x="20023" y="28078"/>
                    <a:pt x="19855" y="27950"/>
                    <a:pt x="19693" y="27814"/>
                  </a:cubicBezTo>
                  <a:lnTo>
                    <a:pt x="18709" y="27011"/>
                  </a:lnTo>
                  <a:cubicBezTo>
                    <a:pt x="18077" y="26449"/>
                    <a:pt x="17437" y="25895"/>
                    <a:pt x="16838" y="25296"/>
                  </a:cubicBezTo>
                  <a:cubicBezTo>
                    <a:pt x="15622" y="24119"/>
                    <a:pt x="14469" y="22876"/>
                    <a:pt x="13382" y="21578"/>
                  </a:cubicBezTo>
                  <a:cubicBezTo>
                    <a:pt x="12292" y="20283"/>
                    <a:pt x="11245" y="18950"/>
                    <a:pt x="10258" y="17575"/>
                  </a:cubicBezTo>
                  <a:cubicBezTo>
                    <a:pt x="8265" y="14837"/>
                    <a:pt x="6434" y="11980"/>
                    <a:pt x="4742" y="9043"/>
                  </a:cubicBezTo>
                  <a:cubicBezTo>
                    <a:pt x="3895" y="7576"/>
                    <a:pt x="3082" y="6089"/>
                    <a:pt x="2305" y="4583"/>
                  </a:cubicBezTo>
                  <a:cubicBezTo>
                    <a:pt x="1522" y="3081"/>
                    <a:pt x="761" y="1564"/>
                    <a:pt x="64" y="19"/>
                  </a:cubicBezTo>
                  <a:cubicBezTo>
                    <a:pt x="59" y="8"/>
                    <a:pt x="47" y="1"/>
                    <a:pt x="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2"/>
            <p:cNvSpPr/>
            <p:nvPr/>
          </p:nvSpPr>
          <p:spPr>
            <a:xfrm>
              <a:off x="7387058" y="3140961"/>
              <a:ext cx="741733" cy="1351388"/>
            </a:xfrm>
            <a:custGeom>
              <a:rect b="b" l="l" r="r" t="t"/>
              <a:pathLst>
                <a:path extrusionOk="0" h="29273" w="16067">
                  <a:moveTo>
                    <a:pt x="33" y="1"/>
                  </a:moveTo>
                  <a:cubicBezTo>
                    <a:pt x="31" y="1"/>
                    <a:pt x="29" y="1"/>
                    <a:pt x="27" y="1"/>
                  </a:cubicBezTo>
                  <a:cubicBezTo>
                    <a:pt x="10" y="6"/>
                    <a:pt x="1" y="23"/>
                    <a:pt x="5" y="39"/>
                  </a:cubicBezTo>
                  <a:cubicBezTo>
                    <a:pt x="739" y="2757"/>
                    <a:pt x="1639" y="5426"/>
                    <a:pt x="2643" y="8055"/>
                  </a:cubicBezTo>
                  <a:cubicBezTo>
                    <a:pt x="3144" y="9370"/>
                    <a:pt x="3675" y="10673"/>
                    <a:pt x="4235" y="11965"/>
                  </a:cubicBezTo>
                  <a:cubicBezTo>
                    <a:pt x="4795" y="13256"/>
                    <a:pt x="5381" y="14537"/>
                    <a:pt x="6018" y="15792"/>
                  </a:cubicBezTo>
                  <a:cubicBezTo>
                    <a:pt x="6652" y="17050"/>
                    <a:pt x="7320" y="18290"/>
                    <a:pt x="8038" y="19501"/>
                  </a:cubicBezTo>
                  <a:cubicBezTo>
                    <a:pt x="8753" y="20714"/>
                    <a:pt x="9505" y="21907"/>
                    <a:pt x="10324" y="23053"/>
                  </a:cubicBezTo>
                  <a:cubicBezTo>
                    <a:pt x="11141" y="24200"/>
                    <a:pt x="11997" y="25322"/>
                    <a:pt x="12947" y="26363"/>
                  </a:cubicBezTo>
                  <a:cubicBezTo>
                    <a:pt x="13896" y="27405"/>
                    <a:pt x="14911" y="28387"/>
                    <a:pt x="16012" y="29266"/>
                  </a:cubicBezTo>
                  <a:cubicBezTo>
                    <a:pt x="16017" y="29271"/>
                    <a:pt x="16024" y="29273"/>
                    <a:pt x="16031" y="29273"/>
                  </a:cubicBezTo>
                  <a:cubicBezTo>
                    <a:pt x="16040" y="29273"/>
                    <a:pt x="16049" y="29269"/>
                    <a:pt x="16055" y="29261"/>
                  </a:cubicBezTo>
                  <a:cubicBezTo>
                    <a:pt x="16066" y="29248"/>
                    <a:pt x="16064" y="29229"/>
                    <a:pt x="16051" y="29218"/>
                  </a:cubicBezTo>
                  <a:cubicBezTo>
                    <a:pt x="14968" y="28323"/>
                    <a:pt x="13974" y="27328"/>
                    <a:pt x="13046" y="26276"/>
                  </a:cubicBezTo>
                  <a:cubicBezTo>
                    <a:pt x="12111" y="25229"/>
                    <a:pt x="11261" y="24109"/>
                    <a:pt x="10455" y="22961"/>
                  </a:cubicBezTo>
                  <a:cubicBezTo>
                    <a:pt x="9646" y="21815"/>
                    <a:pt x="8903" y="20622"/>
                    <a:pt x="8198" y="19409"/>
                  </a:cubicBezTo>
                  <a:cubicBezTo>
                    <a:pt x="7489" y="18197"/>
                    <a:pt x="6830" y="16956"/>
                    <a:pt x="6205" y="15699"/>
                  </a:cubicBezTo>
                  <a:cubicBezTo>
                    <a:pt x="4943" y="13191"/>
                    <a:pt x="3818" y="10613"/>
                    <a:pt x="2796" y="7996"/>
                  </a:cubicBezTo>
                  <a:cubicBezTo>
                    <a:pt x="2287" y="6687"/>
                    <a:pt x="1806" y="5367"/>
                    <a:pt x="1353" y="4036"/>
                  </a:cubicBezTo>
                  <a:cubicBezTo>
                    <a:pt x="894" y="2710"/>
                    <a:pt x="453" y="1373"/>
                    <a:pt x="65" y="24"/>
                  </a:cubicBezTo>
                  <a:cubicBezTo>
                    <a:pt x="61" y="9"/>
                    <a:pt x="47" y="1"/>
                    <a:pt x="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2"/>
            <p:cNvSpPr/>
            <p:nvPr/>
          </p:nvSpPr>
          <p:spPr>
            <a:xfrm>
              <a:off x="7708141" y="3140961"/>
              <a:ext cx="595159" cy="1358174"/>
            </a:xfrm>
            <a:custGeom>
              <a:rect b="b" l="l" r="r" t="t"/>
              <a:pathLst>
                <a:path extrusionOk="0" h="29420" w="12892">
                  <a:moveTo>
                    <a:pt x="34" y="1"/>
                  </a:moveTo>
                  <a:cubicBezTo>
                    <a:pt x="32" y="1"/>
                    <a:pt x="30" y="1"/>
                    <a:pt x="29" y="1"/>
                  </a:cubicBezTo>
                  <a:cubicBezTo>
                    <a:pt x="12" y="5"/>
                    <a:pt x="1" y="21"/>
                    <a:pt x="4" y="38"/>
                  </a:cubicBezTo>
                  <a:cubicBezTo>
                    <a:pt x="263" y="1364"/>
                    <a:pt x="565" y="2680"/>
                    <a:pt x="889" y="3990"/>
                  </a:cubicBezTo>
                  <a:cubicBezTo>
                    <a:pt x="1220" y="5299"/>
                    <a:pt x="1578" y="6601"/>
                    <a:pt x="1961" y="7896"/>
                  </a:cubicBezTo>
                  <a:cubicBezTo>
                    <a:pt x="2344" y="9191"/>
                    <a:pt x="2753" y="10478"/>
                    <a:pt x="3190" y="11757"/>
                  </a:cubicBezTo>
                  <a:cubicBezTo>
                    <a:pt x="3626" y="13035"/>
                    <a:pt x="4082" y="14307"/>
                    <a:pt x="4591" y="15558"/>
                  </a:cubicBezTo>
                  <a:cubicBezTo>
                    <a:pt x="5096" y="16811"/>
                    <a:pt x="5629" y="18054"/>
                    <a:pt x="6210" y="19275"/>
                  </a:cubicBezTo>
                  <a:cubicBezTo>
                    <a:pt x="6788" y="20496"/>
                    <a:pt x="7398" y="21703"/>
                    <a:pt x="8071" y="22875"/>
                  </a:cubicBezTo>
                  <a:cubicBezTo>
                    <a:pt x="8744" y="24047"/>
                    <a:pt x="9448" y="25203"/>
                    <a:pt x="10244" y="26296"/>
                  </a:cubicBezTo>
                  <a:cubicBezTo>
                    <a:pt x="11038" y="27390"/>
                    <a:pt x="11894" y="28440"/>
                    <a:pt x="12835" y="29410"/>
                  </a:cubicBezTo>
                  <a:cubicBezTo>
                    <a:pt x="12842" y="29416"/>
                    <a:pt x="12850" y="29419"/>
                    <a:pt x="12858" y="29419"/>
                  </a:cubicBezTo>
                  <a:cubicBezTo>
                    <a:pt x="12866" y="29419"/>
                    <a:pt x="12874" y="29417"/>
                    <a:pt x="12880" y="29411"/>
                  </a:cubicBezTo>
                  <a:cubicBezTo>
                    <a:pt x="12892" y="29399"/>
                    <a:pt x="12892" y="29379"/>
                    <a:pt x="12881" y="29367"/>
                  </a:cubicBezTo>
                  <a:cubicBezTo>
                    <a:pt x="11959" y="28383"/>
                    <a:pt x="11124" y="27323"/>
                    <a:pt x="10352" y="26220"/>
                  </a:cubicBezTo>
                  <a:cubicBezTo>
                    <a:pt x="9571" y="25122"/>
                    <a:pt x="8872" y="23969"/>
                    <a:pt x="8211" y="22796"/>
                  </a:cubicBezTo>
                  <a:cubicBezTo>
                    <a:pt x="7547" y="21624"/>
                    <a:pt x="6947" y="20417"/>
                    <a:pt x="6377" y="19196"/>
                  </a:cubicBezTo>
                  <a:cubicBezTo>
                    <a:pt x="5805" y="17976"/>
                    <a:pt x="5281" y="16733"/>
                    <a:pt x="4785" y="15481"/>
                  </a:cubicBezTo>
                  <a:cubicBezTo>
                    <a:pt x="3784" y="12979"/>
                    <a:pt x="2904" y="10428"/>
                    <a:pt x="2119" y="7849"/>
                  </a:cubicBezTo>
                  <a:cubicBezTo>
                    <a:pt x="1728" y="6558"/>
                    <a:pt x="1363" y="5261"/>
                    <a:pt x="1022" y="3955"/>
                  </a:cubicBezTo>
                  <a:cubicBezTo>
                    <a:pt x="677" y="2653"/>
                    <a:pt x="347" y="1345"/>
                    <a:pt x="65" y="26"/>
                  </a:cubicBezTo>
                  <a:cubicBezTo>
                    <a:pt x="62" y="11"/>
                    <a:pt x="49" y="1"/>
                    <a:pt x="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 name="Google Shape;1204;p52"/>
            <p:cNvGrpSpPr/>
            <p:nvPr/>
          </p:nvGrpSpPr>
          <p:grpSpPr>
            <a:xfrm>
              <a:off x="7186698" y="3067050"/>
              <a:ext cx="618288" cy="1455675"/>
              <a:chOff x="7186698" y="3067050"/>
              <a:chExt cx="618288" cy="1455675"/>
            </a:xfrm>
          </p:grpSpPr>
          <p:sp>
            <p:nvSpPr>
              <p:cNvPr id="1205" name="Google Shape;1205;p52"/>
              <p:cNvSpPr/>
              <p:nvPr/>
            </p:nvSpPr>
            <p:spPr>
              <a:xfrm>
                <a:off x="7480636" y="3067050"/>
                <a:ext cx="30377" cy="1455675"/>
              </a:xfrm>
              <a:custGeom>
                <a:rect b="b" l="l" r="r" t="t"/>
                <a:pathLst>
                  <a:path extrusionOk="0" h="31532" w="658">
                    <a:moveTo>
                      <a:pt x="329" y="0"/>
                    </a:moveTo>
                    <a:cubicBezTo>
                      <a:pt x="149" y="0"/>
                      <a:pt x="1" y="219"/>
                      <a:pt x="1" y="489"/>
                    </a:cubicBezTo>
                    <a:lnTo>
                      <a:pt x="1" y="31044"/>
                    </a:lnTo>
                    <a:cubicBezTo>
                      <a:pt x="1" y="31314"/>
                      <a:pt x="149" y="31531"/>
                      <a:pt x="329" y="31531"/>
                    </a:cubicBezTo>
                    <a:cubicBezTo>
                      <a:pt x="511" y="31531"/>
                      <a:pt x="658" y="31314"/>
                      <a:pt x="658" y="31044"/>
                    </a:cubicBezTo>
                    <a:lnTo>
                      <a:pt x="658" y="489"/>
                    </a:lnTo>
                    <a:cubicBezTo>
                      <a:pt x="658" y="219"/>
                      <a:pt x="511" y="0"/>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2"/>
              <p:cNvSpPr/>
              <p:nvPr/>
            </p:nvSpPr>
            <p:spPr>
              <a:xfrm>
                <a:off x="7186698" y="3126419"/>
                <a:ext cx="618288" cy="45103"/>
              </a:xfrm>
              <a:custGeom>
                <a:rect b="b" l="l" r="r" t="t"/>
                <a:pathLst>
                  <a:path extrusionOk="0" h="977" w="13393">
                    <a:moveTo>
                      <a:pt x="329" y="0"/>
                    </a:moveTo>
                    <a:cubicBezTo>
                      <a:pt x="148" y="0"/>
                      <a:pt x="1" y="219"/>
                      <a:pt x="1" y="489"/>
                    </a:cubicBezTo>
                    <a:cubicBezTo>
                      <a:pt x="1" y="758"/>
                      <a:pt x="148" y="976"/>
                      <a:pt x="329" y="976"/>
                    </a:cubicBezTo>
                    <a:lnTo>
                      <a:pt x="13064" y="976"/>
                    </a:lnTo>
                    <a:cubicBezTo>
                      <a:pt x="13246" y="976"/>
                      <a:pt x="13393" y="758"/>
                      <a:pt x="13393" y="489"/>
                    </a:cubicBezTo>
                    <a:cubicBezTo>
                      <a:pt x="13393" y="219"/>
                      <a:pt x="13245" y="0"/>
                      <a:pt x="13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2"/>
              <p:cNvSpPr/>
              <p:nvPr/>
            </p:nvSpPr>
            <p:spPr>
              <a:xfrm>
                <a:off x="7232218" y="3126419"/>
                <a:ext cx="527297" cy="270942"/>
              </a:xfrm>
              <a:custGeom>
                <a:rect b="b" l="l" r="r" t="t"/>
                <a:pathLst>
                  <a:path extrusionOk="0" h="5869" w="11422">
                    <a:moveTo>
                      <a:pt x="11046" y="0"/>
                    </a:moveTo>
                    <a:cubicBezTo>
                      <a:pt x="10988" y="0"/>
                      <a:pt x="10930" y="23"/>
                      <a:pt x="10876" y="71"/>
                    </a:cubicBezTo>
                    <a:lnTo>
                      <a:pt x="5704" y="4727"/>
                    </a:lnTo>
                    <a:lnTo>
                      <a:pt x="545" y="72"/>
                    </a:lnTo>
                    <a:cubicBezTo>
                      <a:pt x="492" y="24"/>
                      <a:pt x="433" y="1"/>
                      <a:pt x="375" y="1"/>
                    </a:cubicBezTo>
                    <a:cubicBezTo>
                      <a:pt x="264" y="1"/>
                      <a:pt x="156" y="84"/>
                      <a:pt x="94" y="235"/>
                    </a:cubicBezTo>
                    <a:cubicBezTo>
                      <a:pt x="0" y="465"/>
                      <a:pt x="49" y="766"/>
                      <a:pt x="204" y="905"/>
                    </a:cubicBezTo>
                    <a:lnTo>
                      <a:pt x="5704" y="5868"/>
                    </a:lnTo>
                    <a:lnTo>
                      <a:pt x="11216" y="905"/>
                    </a:lnTo>
                    <a:cubicBezTo>
                      <a:pt x="11372" y="766"/>
                      <a:pt x="11421" y="466"/>
                      <a:pt x="11327" y="235"/>
                    </a:cubicBezTo>
                    <a:cubicBezTo>
                      <a:pt x="11266" y="84"/>
                      <a:pt x="11157" y="0"/>
                      <a:pt x="110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2"/>
              <p:cNvSpPr/>
              <p:nvPr/>
            </p:nvSpPr>
            <p:spPr>
              <a:xfrm>
                <a:off x="7186698" y="3440162"/>
                <a:ext cx="618288" cy="45103"/>
              </a:xfrm>
              <a:custGeom>
                <a:rect b="b" l="l" r="r" t="t"/>
                <a:pathLst>
                  <a:path extrusionOk="0" h="977" w="13393">
                    <a:moveTo>
                      <a:pt x="329" y="0"/>
                    </a:moveTo>
                    <a:cubicBezTo>
                      <a:pt x="148" y="0"/>
                      <a:pt x="1" y="219"/>
                      <a:pt x="1" y="488"/>
                    </a:cubicBezTo>
                    <a:cubicBezTo>
                      <a:pt x="1" y="757"/>
                      <a:pt x="148" y="976"/>
                      <a:pt x="329" y="976"/>
                    </a:cubicBezTo>
                    <a:lnTo>
                      <a:pt x="13064" y="976"/>
                    </a:lnTo>
                    <a:cubicBezTo>
                      <a:pt x="13246" y="976"/>
                      <a:pt x="13393" y="757"/>
                      <a:pt x="13393" y="488"/>
                    </a:cubicBezTo>
                    <a:cubicBezTo>
                      <a:pt x="13393" y="219"/>
                      <a:pt x="13245" y="0"/>
                      <a:pt x="13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2"/>
              <p:cNvSpPr/>
              <p:nvPr/>
            </p:nvSpPr>
            <p:spPr>
              <a:xfrm>
                <a:off x="7232218" y="3440162"/>
                <a:ext cx="527297" cy="270942"/>
              </a:xfrm>
              <a:custGeom>
                <a:rect b="b" l="l" r="r" t="t"/>
                <a:pathLst>
                  <a:path extrusionOk="0" h="5869" w="11422">
                    <a:moveTo>
                      <a:pt x="375" y="0"/>
                    </a:moveTo>
                    <a:cubicBezTo>
                      <a:pt x="264" y="0"/>
                      <a:pt x="156" y="83"/>
                      <a:pt x="94" y="235"/>
                    </a:cubicBezTo>
                    <a:cubicBezTo>
                      <a:pt x="0" y="465"/>
                      <a:pt x="49" y="766"/>
                      <a:pt x="204" y="905"/>
                    </a:cubicBezTo>
                    <a:lnTo>
                      <a:pt x="5704" y="5868"/>
                    </a:lnTo>
                    <a:lnTo>
                      <a:pt x="11216" y="905"/>
                    </a:lnTo>
                    <a:cubicBezTo>
                      <a:pt x="11372" y="766"/>
                      <a:pt x="11421" y="466"/>
                      <a:pt x="11327" y="235"/>
                    </a:cubicBezTo>
                    <a:cubicBezTo>
                      <a:pt x="11266" y="83"/>
                      <a:pt x="11157" y="0"/>
                      <a:pt x="11047" y="0"/>
                    </a:cubicBezTo>
                    <a:cubicBezTo>
                      <a:pt x="10988" y="0"/>
                      <a:pt x="10930" y="23"/>
                      <a:pt x="10876" y="71"/>
                    </a:cubicBezTo>
                    <a:lnTo>
                      <a:pt x="5704" y="4727"/>
                    </a:lnTo>
                    <a:lnTo>
                      <a:pt x="545" y="71"/>
                    </a:lnTo>
                    <a:cubicBezTo>
                      <a:pt x="492" y="23"/>
                      <a:pt x="433" y="0"/>
                      <a:pt x="3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2"/>
              <p:cNvSpPr/>
              <p:nvPr/>
            </p:nvSpPr>
            <p:spPr>
              <a:xfrm>
                <a:off x="7231941" y="3109384"/>
                <a:ext cx="50551" cy="47550"/>
              </a:xfrm>
              <a:custGeom>
                <a:rect b="b" l="l" r="r" t="t"/>
                <a:pathLst>
                  <a:path extrusionOk="0" h="1030" w="1095">
                    <a:moveTo>
                      <a:pt x="548" y="1"/>
                    </a:moveTo>
                    <a:cubicBezTo>
                      <a:pt x="246" y="1"/>
                      <a:pt x="1" y="231"/>
                      <a:pt x="1" y="515"/>
                    </a:cubicBezTo>
                    <a:cubicBezTo>
                      <a:pt x="1" y="799"/>
                      <a:pt x="246" y="1030"/>
                      <a:pt x="548" y="1030"/>
                    </a:cubicBezTo>
                    <a:cubicBezTo>
                      <a:pt x="850" y="1030"/>
                      <a:pt x="1095" y="799"/>
                      <a:pt x="1095" y="515"/>
                    </a:cubicBezTo>
                    <a:cubicBezTo>
                      <a:pt x="1095" y="231"/>
                      <a:pt x="850" y="1"/>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2"/>
              <p:cNvSpPr/>
              <p:nvPr/>
            </p:nvSpPr>
            <p:spPr>
              <a:xfrm>
                <a:off x="7380549" y="3109384"/>
                <a:ext cx="50551" cy="47550"/>
              </a:xfrm>
              <a:custGeom>
                <a:rect b="b" l="l" r="r" t="t"/>
                <a:pathLst>
                  <a:path extrusionOk="0" h="1030" w="1095">
                    <a:moveTo>
                      <a:pt x="547" y="1"/>
                    </a:moveTo>
                    <a:cubicBezTo>
                      <a:pt x="245" y="1"/>
                      <a:pt x="0" y="231"/>
                      <a:pt x="0" y="515"/>
                    </a:cubicBezTo>
                    <a:cubicBezTo>
                      <a:pt x="0" y="799"/>
                      <a:pt x="245" y="1030"/>
                      <a:pt x="547" y="1030"/>
                    </a:cubicBezTo>
                    <a:cubicBezTo>
                      <a:pt x="849" y="1030"/>
                      <a:pt x="1094" y="799"/>
                      <a:pt x="1094" y="515"/>
                    </a:cubicBezTo>
                    <a:cubicBezTo>
                      <a:pt x="1094" y="231"/>
                      <a:pt x="849" y="1"/>
                      <a:pt x="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2"/>
              <p:cNvSpPr/>
              <p:nvPr/>
            </p:nvSpPr>
            <p:spPr>
              <a:xfrm>
                <a:off x="7551316" y="3107861"/>
                <a:ext cx="47642" cy="50551"/>
              </a:xfrm>
              <a:custGeom>
                <a:rect b="b" l="l" r="r" t="t"/>
                <a:pathLst>
                  <a:path extrusionOk="0" h="1095" w="1032">
                    <a:moveTo>
                      <a:pt x="516" y="1"/>
                    </a:moveTo>
                    <a:cubicBezTo>
                      <a:pt x="232" y="1"/>
                      <a:pt x="1" y="246"/>
                      <a:pt x="1" y="548"/>
                    </a:cubicBezTo>
                    <a:cubicBezTo>
                      <a:pt x="1" y="851"/>
                      <a:pt x="232" y="1095"/>
                      <a:pt x="516" y="1095"/>
                    </a:cubicBezTo>
                    <a:cubicBezTo>
                      <a:pt x="800" y="1095"/>
                      <a:pt x="1031" y="851"/>
                      <a:pt x="1031" y="548"/>
                    </a:cubicBezTo>
                    <a:cubicBezTo>
                      <a:pt x="1031" y="246"/>
                      <a:pt x="800"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2"/>
              <p:cNvSpPr/>
              <p:nvPr/>
            </p:nvSpPr>
            <p:spPr>
              <a:xfrm>
                <a:off x="7705833" y="3107861"/>
                <a:ext cx="47596" cy="50551"/>
              </a:xfrm>
              <a:custGeom>
                <a:rect b="b" l="l" r="r" t="t"/>
                <a:pathLst>
                  <a:path extrusionOk="0" h="1095" w="1031">
                    <a:moveTo>
                      <a:pt x="516" y="1"/>
                    </a:moveTo>
                    <a:cubicBezTo>
                      <a:pt x="232" y="1"/>
                      <a:pt x="1" y="246"/>
                      <a:pt x="1" y="548"/>
                    </a:cubicBezTo>
                    <a:cubicBezTo>
                      <a:pt x="1" y="851"/>
                      <a:pt x="232" y="1095"/>
                      <a:pt x="516" y="1095"/>
                    </a:cubicBezTo>
                    <a:cubicBezTo>
                      <a:pt x="800" y="1095"/>
                      <a:pt x="1031" y="851"/>
                      <a:pt x="1031" y="548"/>
                    </a:cubicBezTo>
                    <a:cubicBezTo>
                      <a:pt x="1031" y="246"/>
                      <a:pt x="800" y="1"/>
                      <a:pt x="5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4" name="Google Shape;1214;p52"/>
          <p:cNvGrpSpPr/>
          <p:nvPr/>
        </p:nvGrpSpPr>
        <p:grpSpPr>
          <a:xfrm>
            <a:off x="720012" y="2495631"/>
            <a:ext cx="2347084" cy="2648034"/>
            <a:chOff x="720012" y="2495631"/>
            <a:chExt cx="2347084" cy="2648034"/>
          </a:xfrm>
        </p:grpSpPr>
        <p:grpSp>
          <p:nvGrpSpPr>
            <p:cNvPr id="1215" name="Google Shape;1215;p52"/>
            <p:cNvGrpSpPr/>
            <p:nvPr/>
          </p:nvGrpSpPr>
          <p:grpSpPr>
            <a:xfrm>
              <a:off x="720012" y="2495631"/>
              <a:ext cx="1111378" cy="2648034"/>
              <a:chOff x="720000" y="2278650"/>
              <a:chExt cx="931036" cy="2325284"/>
            </a:xfrm>
          </p:grpSpPr>
          <p:sp>
            <p:nvSpPr>
              <p:cNvPr id="1216" name="Google Shape;1216;p52"/>
              <p:cNvSpPr/>
              <p:nvPr/>
            </p:nvSpPr>
            <p:spPr>
              <a:xfrm>
                <a:off x="1013378" y="2278650"/>
                <a:ext cx="344249" cy="2325284"/>
              </a:xfrm>
              <a:custGeom>
                <a:rect b="b" l="l" r="r" t="t"/>
                <a:pathLst>
                  <a:path extrusionOk="0" h="74774" w="11070">
                    <a:moveTo>
                      <a:pt x="4327" y="0"/>
                    </a:moveTo>
                    <a:cubicBezTo>
                      <a:pt x="4239" y="0"/>
                      <a:pt x="4166" y="70"/>
                      <a:pt x="4161" y="157"/>
                    </a:cubicBezTo>
                    <a:lnTo>
                      <a:pt x="6" y="74598"/>
                    </a:lnTo>
                    <a:cubicBezTo>
                      <a:pt x="1" y="74690"/>
                      <a:pt x="71" y="74768"/>
                      <a:pt x="162" y="74773"/>
                    </a:cubicBezTo>
                    <a:cubicBezTo>
                      <a:pt x="166" y="74774"/>
                      <a:pt x="171" y="74774"/>
                      <a:pt x="175" y="74774"/>
                    </a:cubicBezTo>
                    <a:cubicBezTo>
                      <a:pt x="266" y="74774"/>
                      <a:pt x="332" y="74704"/>
                      <a:pt x="337" y="74617"/>
                    </a:cubicBezTo>
                    <a:lnTo>
                      <a:pt x="4484" y="334"/>
                    </a:lnTo>
                    <a:lnTo>
                      <a:pt x="6585" y="334"/>
                    </a:lnTo>
                    <a:lnTo>
                      <a:pt x="10732" y="74617"/>
                    </a:lnTo>
                    <a:cubicBezTo>
                      <a:pt x="10737" y="74706"/>
                      <a:pt x="10810" y="74773"/>
                      <a:pt x="10898" y="74773"/>
                    </a:cubicBezTo>
                    <a:lnTo>
                      <a:pt x="10907" y="74773"/>
                    </a:lnTo>
                    <a:cubicBezTo>
                      <a:pt x="10999" y="74768"/>
                      <a:pt x="11069" y="74690"/>
                      <a:pt x="11064" y="74598"/>
                    </a:cubicBezTo>
                    <a:lnTo>
                      <a:pt x="6909" y="157"/>
                    </a:lnTo>
                    <a:cubicBezTo>
                      <a:pt x="6903" y="70"/>
                      <a:pt x="6831" y="0"/>
                      <a:pt x="67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2"/>
              <p:cNvSpPr/>
              <p:nvPr/>
            </p:nvSpPr>
            <p:spPr>
              <a:xfrm>
                <a:off x="1017825" y="2278650"/>
                <a:ext cx="326866" cy="2235568"/>
              </a:xfrm>
              <a:custGeom>
                <a:rect b="b" l="l" r="r" t="t"/>
                <a:pathLst>
                  <a:path extrusionOk="0" h="71889" w="10511">
                    <a:moveTo>
                      <a:pt x="4184" y="1"/>
                    </a:moveTo>
                    <a:cubicBezTo>
                      <a:pt x="4140" y="1"/>
                      <a:pt x="4096" y="18"/>
                      <a:pt x="4063" y="53"/>
                    </a:cubicBezTo>
                    <a:cubicBezTo>
                      <a:pt x="4001" y="119"/>
                      <a:pt x="4003" y="224"/>
                      <a:pt x="4070" y="288"/>
                    </a:cubicBezTo>
                    <a:lnTo>
                      <a:pt x="6482" y="2580"/>
                    </a:lnTo>
                    <a:lnTo>
                      <a:pt x="3819" y="4714"/>
                    </a:lnTo>
                    <a:cubicBezTo>
                      <a:pt x="3779" y="4746"/>
                      <a:pt x="3757" y="4795"/>
                      <a:pt x="3758" y="4846"/>
                    </a:cubicBezTo>
                    <a:cubicBezTo>
                      <a:pt x="3759" y="4898"/>
                      <a:pt x="3783" y="4946"/>
                      <a:pt x="3824" y="4977"/>
                    </a:cubicBezTo>
                    <a:lnTo>
                      <a:pt x="6713" y="7110"/>
                    </a:lnTo>
                    <a:lnTo>
                      <a:pt x="3545" y="9628"/>
                    </a:lnTo>
                    <a:cubicBezTo>
                      <a:pt x="3505" y="9660"/>
                      <a:pt x="3483" y="9709"/>
                      <a:pt x="3483" y="9760"/>
                    </a:cubicBezTo>
                    <a:cubicBezTo>
                      <a:pt x="3484" y="9811"/>
                      <a:pt x="3508" y="9860"/>
                      <a:pt x="3548" y="9890"/>
                    </a:cubicBezTo>
                    <a:lnTo>
                      <a:pt x="7018" y="12521"/>
                    </a:lnTo>
                    <a:lnTo>
                      <a:pt x="3217" y="15526"/>
                    </a:lnTo>
                    <a:cubicBezTo>
                      <a:pt x="3175" y="15560"/>
                      <a:pt x="3151" y="15612"/>
                      <a:pt x="3154" y="15666"/>
                    </a:cubicBezTo>
                    <a:cubicBezTo>
                      <a:pt x="3157" y="15720"/>
                      <a:pt x="3186" y="15769"/>
                      <a:pt x="3232" y="15798"/>
                    </a:cubicBezTo>
                    <a:lnTo>
                      <a:pt x="7310" y="18317"/>
                    </a:lnTo>
                    <a:lnTo>
                      <a:pt x="2894" y="21425"/>
                    </a:lnTo>
                    <a:cubicBezTo>
                      <a:pt x="2852" y="21454"/>
                      <a:pt x="2827" y="21502"/>
                      <a:pt x="2824" y="21553"/>
                    </a:cubicBezTo>
                    <a:cubicBezTo>
                      <a:pt x="2822" y="21604"/>
                      <a:pt x="2843" y="21654"/>
                      <a:pt x="2882" y="21687"/>
                    </a:cubicBezTo>
                    <a:lnTo>
                      <a:pt x="7781" y="25899"/>
                    </a:lnTo>
                    <a:lnTo>
                      <a:pt x="2374" y="30538"/>
                    </a:lnTo>
                    <a:cubicBezTo>
                      <a:pt x="2337" y="30570"/>
                      <a:pt x="2316" y="30616"/>
                      <a:pt x="2316" y="30664"/>
                    </a:cubicBezTo>
                    <a:cubicBezTo>
                      <a:pt x="2316" y="30713"/>
                      <a:pt x="2337" y="30760"/>
                      <a:pt x="2375" y="30790"/>
                    </a:cubicBezTo>
                    <a:lnTo>
                      <a:pt x="8330" y="35813"/>
                    </a:lnTo>
                    <a:lnTo>
                      <a:pt x="1784" y="41152"/>
                    </a:lnTo>
                    <a:cubicBezTo>
                      <a:pt x="1743" y="41186"/>
                      <a:pt x="1720" y="41237"/>
                      <a:pt x="1723" y="41290"/>
                    </a:cubicBezTo>
                    <a:cubicBezTo>
                      <a:pt x="1727" y="41344"/>
                      <a:pt x="1754" y="41392"/>
                      <a:pt x="1799" y="41421"/>
                    </a:cubicBezTo>
                    <a:lnTo>
                      <a:pt x="8847" y="45976"/>
                    </a:lnTo>
                    <a:lnTo>
                      <a:pt x="1266" y="50724"/>
                    </a:lnTo>
                    <a:cubicBezTo>
                      <a:pt x="1217" y="50754"/>
                      <a:pt x="1188" y="50809"/>
                      <a:pt x="1188" y="50866"/>
                    </a:cubicBezTo>
                    <a:cubicBezTo>
                      <a:pt x="1189" y="50925"/>
                      <a:pt x="1220" y="50977"/>
                      <a:pt x="1269" y="51007"/>
                    </a:cubicBezTo>
                    <a:lnTo>
                      <a:pt x="9384" y="55854"/>
                    </a:lnTo>
                    <a:lnTo>
                      <a:pt x="694" y="61024"/>
                    </a:lnTo>
                    <a:cubicBezTo>
                      <a:pt x="645" y="61054"/>
                      <a:pt x="614" y="61107"/>
                      <a:pt x="613" y="61166"/>
                    </a:cubicBezTo>
                    <a:cubicBezTo>
                      <a:pt x="612" y="61223"/>
                      <a:pt x="642" y="61278"/>
                      <a:pt x="691" y="61309"/>
                    </a:cubicBezTo>
                    <a:lnTo>
                      <a:pt x="9989" y="67155"/>
                    </a:lnTo>
                    <a:lnTo>
                      <a:pt x="123" y="71571"/>
                    </a:lnTo>
                    <a:cubicBezTo>
                      <a:pt x="38" y="71608"/>
                      <a:pt x="0" y="71707"/>
                      <a:pt x="38" y="71791"/>
                    </a:cubicBezTo>
                    <a:cubicBezTo>
                      <a:pt x="66" y="71853"/>
                      <a:pt x="127" y="71888"/>
                      <a:pt x="190" y="71888"/>
                    </a:cubicBezTo>
                    <a:cubicBezTo>
                      <a:pt x="213" y="71888"/>
                      <a:pt x="235" y="71884"/>
                      <a:pt x="257" y="71874"/>
                    </a:cubicBezTo>
                    <a:lnTo>
                      <a:pt x="10408" y="67332"/>
                    </a:lnTo>
                    <a:cubicBezTo>
                      <a:pt x="10464" y="67307"/>
                      <a:pt x="10501" y="67253"/>
                      <a:pt x="10505" y="67192"/>
                    </a:cubicBezTo>
                    <a:cubicBezTo>
                      <a:pt x="10510" y="67131"/>
                      <a:pt x="10481" y="67072"/>
                      <a:pt x="10428" y="67039"/>
                    </a:cubicBezTo>
                    <a:lnTo>
                      <a:pt x="1097" y="61171"/>
                    </a:lnTo>
                    <a:lnTo>
                      <a:pt x="9793" y="55997"/>
                    </a:lnTo>
                    <a:cubicBezTo>
                      <a:pt x="9843" y="55967"/>
                      <a:pt x="9874" y="55912"/>
                      <a:pt x="9874" y="55854"/>
                    </a:cubicBezTo>
                    <a:cubicBezTo>
                      <a:pt x="9874" y="55795"/>
                      <a:pt x="9843" y="55741"/>
                      <a:pt x="9793" y="55711"/>
                    </a:cubicBezTo>
                    <a:lnTo>
                      <a:pt x="1672" y="50861"/>
                    </a:lnTo>
                    <a:lnTo>
                      <a:pt x="9245" y="46119"/>
                    </a:lnTo>
                    <a:cubicBezTo>
                      <a:pt x="9293" y="46089"/>
                      <a:pt x="9322" y="46037"/>
                      <a:pt x="9323" y="45979"/>
                    </a:cubicBezTo>
                    <a:cubicBezTo>
                      <a:pt x="9323" y="45923"/>
                      <a:pt x="9294" y="45869"/>
                      <a:pt x="9247" y="45839"/>
                    </a:cubicBezTo>
                    <a:lnTo>
                      <a:pt x="2171" y="41266"/>
                    </a:lnTo>
                    <a:lnTo>
                      <a:pt x="8694" y="35944"/>
                    </a:lnTo>
                    <a:cubicBezTo>
                      <a:pt x="8733" y="35913"/>
                      <a:pt x="8754" y="35866"/>
                      <a:pt x="8755" y="35817"/>
                    </a:cubicBezTo>
                    <a:cubicBezTo>
                      <a:pt x="8755" y="35768"/>
                      <a:pt x="8734" y="35721"/>
                      <a:pt x="8696" y="35689"/>
                    </a:cubicBezTo>
                    <a:lnTo>
                      <a:pt x="2738" y="30663"/>
                    </a:lnTo>
                    <a:lnTo>
                      <a:pt x="8144" y="26025"/>
                    </a:lnTo>
                    <a:cubicBezTo>
                      <a:pt x="8181" y="25995"/>
                      <a:pt x="8202" y="25948"/>
                      <a:pt x="8202" y="25900"/>
                    </a:cubicBezTo>
                    <a:cubicBezTo>
                      <a:pt x="8202" y="25851"/>
                      <a:pt x="8181" y="25805"/>
                      <a:pt x="8144" y="25774"/>
                    </a:cubicBezTo>
                    <a:lnTo>
                      <a:pt x="3260" y="21575"/>
                    </a:lnTo>
                    <a:lnTo>
                      <a:pt x="7708" y="18444"/>
                    </a:lnTo>
                    <a:cubicBezTo>
                      <a:pt x="7754" y="18413"/>
                      <a:pt x="7779" y="18360"/>
                      <a:pt x="7778" y="18304"/>
                    </a:cubicBezTo>
                    <a:cubicBezTo>
                      <a:pt x="7776" y="18248"/>
                      <a:pt x="7747" y="18197"/>
                      <a:pt x="7699" y="18167"/>
                    </a:cubicBezTo>
                    <a:lnTo>
                      <a:pt x="3609" y="15640"/>
                    </a:lnTo>
                    <a:lnTo>
                      <a:pt x="7392" y="12649"/>
                    </a:lnTo>
                    <a:cubicBezTo>
                      <a:pt x="7433" y="12617"/>
                      <a:pt x="7455" y="12568"/>
                      <a:pt x="7455" y="12517"/>
                    </a:cubicBezTo>
                    <a:cubicBezTo>
                      <a:pt x="7454" y="12465"/>
                      <a:pt x="7431" y="12417"/>
                      <a:pt x="7390" y="12386"/>
                    </a:cubicBezTo>
                    <a:lnTo>
                      <a:pt x="3920" y="9755"/>
                    </a:lnTo>
                    <a:lnTo>
                      <a:pt x="7090" y="7235"/>
                    </a:lnTo>
                    <a:cubicBezTo>
                      <a:pt x="7131" y="7204"/>
                      <a:pt x="7153" y="7154"/>
                      <a:pt x="7152" y="7103"/>
                    </a:cubicBezTo>
                    <a:cubicBezTo>
                      <a:pt x="7151" y="7051"/>
                      <a:pt x="7127" y="7002"/>
                      <a:pt x="7086" y="6972"/>
                    </a:cubicBezTo>
                    <a:lnTo>
                      <a:pt x="4196" y="4838"/>
                    </a:lnTo>
                    <a:lnTo>
                      <a:pt x="6838" y="2720"/>
                    </a:lnTo>
                    <a:cubicBezTo>
                      <a:pt x="6876" y="2690"/>
                      <a:pt x="6899" y="2646"/>
                      <a:pt x="6901" y="2598"/>
                    </a:cubicBezTo>
                    <a:cubicBezTo>
                      <a:pt x="6903" y="2550"/>
                      <a:pt x="6884" y="2503"/>
                      <a:pt x="6849" y="2470"/>
                    </a:cubicBezTo>
                    <a:lnTo>
                      <a:pt x="4298" y="46"/>
                    </a:lnTo>
                    <a:cubicBezTo>
                      <a:pt x="4266" y="16"/>
                      <a:pt x="4225" y="1"/>
                      <a:pt x="41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2"/>
              <p:cNvSpPr/>
              <p:nvPr/>
            </p:nvSpPr>
            <p:spPr>
              <a:xfrm>
                <a:off x="1026315" y="2278650"/>
                <a:ext cx="326835" cy="2235568"/>
              </a:xfrm>
              <a:custGeom>
                <a:rect b="b" l="l" r="r" t="t"/>
                <a:pathLst>
                  <a:path extrusionOk="0" h="71889" w="10510">
                    <a:moveTo>
                      <a:pt x="6325" y="1"/>
                    </a:moveTo>
                    <a:cubicBezTo>
                      <a:pt x="6285" y="1"/>
                      <a:pt x="6244" y="16"/>
                      <a:pt x="6211" y="46"/>
                    </a:cubicBezTo>
                    <a:lnTo>
                      <a:pt x="3661" y="2470"/>
                    </a:lnTo>
                    <a:cubicBezTo>
                      <a:pt x="3626" y="2503"/>
                      <a:pt x="3608" y="2550"/>
                      <a:pt x="3610" y="2598"/>
                    </a:cubicBezTo>
                    <a:cubicBezTo>
                      <a:pt x="3612" y="2646"/>
                      <a:pt x="3634" y="2690"/>
                      <a:pt x="3671" y="2720"/>
                    </a:cubicBezTo>
                    <a:lnTo>
                      <a:pt x="6315" y="4838"/>
                    </a:lnTo>
                    <a:lnTo>
                      <a:pt x="3425" y="6972"/>
                    </a:lnTo>
                    <a:cubicBezTo>
                      <a:pt x="3383" y="7002"/>
                      <a:pt x="3358" y="7052"/>
                      <a:pt x="3357" y="7103"/>
                    </a:cubicBezTo>
                    <a:cubicBezTo>
                      <a:pt x="3356" y="7154"/>
                      <a:pt x="3380" y="7204"/>
                      <a:pt x="3420" y="7236"/>
                    </a:cubicBezTo>
                    <a:lnTo>
                      <a:pt x="6590" y="9755"/>
                    </a:lnTo>
                    <a:lnTo>
                      <a:pt x="3121" y="12386"/>
                    </a:lnTo>
                    <a:cubicBezTo>
                      <a:pt x="3080" y="12417"/>
                      <a:pt x="3056" y="12465"/>
                      <a:pt x="3056" y="12517"/>
                    </a:cubicBezTo>
                    <a:cubicBezTo>
                      <a:pt x="3055" y="12568"/>
                      <a:pt x="3078" y="12617"/>
                      <a:pt x="3118" y="12649"/>
                    </a:cubicBezTo>
                    <a:lnTo>
                      <a:pt x="6902" y="15640"/>
                    </a:lnTo>
                    <a:lnTo>
                      <a:pt x="2811" y="18167"/>
                    </a:lnTo>
                    <a:cubicBezTo>
                      <a:pt x="2763" y="18197"/>
                      <a:pt x="2734" y="18248"/>
                      <a:pt x="2732" y="18304"/>
                    </a:cubicBezTo>
                    <a:cubicBezTo>
                      <a:pt x="2730" y="18360"/>
                      <a:pt x="2757" y="18413"/>
                      <a:pt x="2802" y="18445"/>
                    </a:cubicBezTo>
                    <a:lnTo>
                      <a:pt x="7250" y="21575"/>
                    </a:lnTo>
                    <a:lnTo>
                      <a:pt x="2366" y="25774"/>
                    </a:lnTo>
                    <a:cubicBezTo>
                      <a:pt x="2329" y="25806"/>
                      <a:pt x="2308" y="25851"/>
                      <a:pt x="2308" y="25900"/>
                    </a:cubicBezTo>
                    <a:cubicBezTo>
                      <a:pt x="2308" y="25948"/>
                      <a:pt x="2330" y="25995"/>
                      <a:pt x="2366" y="26025"/>
                    </a:cubicBezTo>
                    <a:lnTo>
                      <a:pt x="7772" y="30663"/>
                    </a:lnTo>
                    <a:lnTo>
                      <a:pt x="1814" y="35689"/>
                    </a:lnTo>
                    <a:cubicBezTo>
                      <a:pt x="1776" y="35721"/>
                      <a:pt x="1754" y="35768"/>
                      <a:pt x="1755" y="35817"/>
                    </a:cubicBezTo>
                    <a:cubicBezTo>
                      <a:pt x="1755" y="35866"/>
                      <a:pt x="1778" y="35914"/>
                      <a:pt x="1816" y="35944"/>
                    </a:cubicBezTo>
                    <a:lnTo>
                      <a:pt x="8339" y="41266"/>
                    </a:lnTo>
                    <a:lnTo>
                      <a:pt x="1264" y="45839"/>
                    </a:lnTo>
                    <a:cubicBezTo>
                      <a:pt x="1215" y="45869"/>
                      <a:pt x="1187" y="45923"/>
                      <a:pt x="1188" y="45980"/>
                    </a:cubicBezTo>
                    <a:cubicBezTo>
                      <a:pt x="1188" y="46037"/>
                      <a:pt x="1218" y="46089"/>
                      <a:pt x="1266" y="46120"/>
                    </a:cubicBezTo>
                    <a:lnTo>
                      <a:pt x="8838" y="50861"/>
                    </a:lnTo>
                    <a:lnTo>
                      <a:pt x="717" y="55711"/>
                    </a:lnTo>
                    <a:cubicBezTo>
                      <a:pt x="667" y="55741"/>
                      <a:pt x="637" y="55795"/>
                      <a:pt x="637" y="55855"/>
                    </a:cubicBezTo>
                    <a:cubicBezTo>
                      <a:pt x="637" y="55912"/>
                      <a:pt x="667" y="55967"/>
                      <a:pt x="718" y="55997"/>
                    </a:cubicBezTo>
                    <a:lnTo>
                      <a:pt x="9413" y="61172"/>
                    </a:lnTo>
                    <a:lnTo>
                      <a:pt x="81" y="67039"/>
                    </a:lnTo>
                    <a:cubicBezTo>
                      <a:pt x="30" y="67072"/>
                      <a:pt x="0" y="67131"/>
                      <a:pt x="4" y="67192"/>
                    </a:cubicBezTo>
                    <a:cubicBezTo>
                      <a:pt x="9" y="67253"/>
                      <a:pt x="47" y="67307"/>
                      <a:pt x="103" y="67332"/>
                    </a:cubicBezTo>
                    <a:lnTo>
                      <a:pt x="10253" y="71874"/>
                    </a:lnTo>
                    <a:cubicBezTo>
                      <a:pt x="10275" y="71884"/>
                      <a:pt x="10298" y="71888"/>
                      <a:pt x="10321" y="71888"/>
                    </a:cubicBezTo>
                    <a:cubicBezTo>
                      <a:pt x="10384" y="71888"/>
                      <a:pt x="10445" y="71853"/>
                      <a:pt x="10472" y="71791"/>
                    </a:cubicBezTo>
                    <a:cubicBezTo>
                      <a:pt x="10509" y="71707"/>
                      <a:pt x="10472" y="71608"/>
                      <a:pt x="10388" y="71571"/>
                    </a:cubicBezTo>
                    <a:lnTo>
                      <a:pt x="522" y="67155"/>
                    </a:lnTo>
                    <a:lnTo>
                      <a:pt x="9820" y="61309"/>
                    </a:lnTo>
                    <a:cubicBezTo>
                      <a:pt x="9869" y="61278"/>
                      <a:pt x="9899" y="61223"/>
                      <a:pt x="9898" y="61166"/>
                    </a:cubicBezTo>
                    <a:cubicBezTo>
                      <a:pt x="9897" y="61107"/>
                      <a:pt x="9866" y="61054"/>
                      <a:pt x="9817" y="61024"/>
                    </a:cubicBezTo>
                    <a:lnTo>
                      <a:pt x="1127" y="55854"/>
                    </a:lnTo>
                    <a:lnTo>
                      <a:pt x="9242" y="51007"/>
                    </a:lnTo>
                    <a:cubicBezTo>
                      <a:pt x="9291" y="50977"/>
                      <a:pt x="9322" y="50925"/>
                      <a:pt x="9323" y="50866"/>
                    </a:cubicBezTo>
                    <a:cubicBezTo>
                      <a:pt x="9323" y="50809"/>
                      <a:pt x="9294" y="50754"/>
                      <a:pt x="9245" y="50724"/>
                    </a:cubicBezTo>
                    <a:lnTo>
                      <a:pt x="1664" y="45976"/>
                    </a:lnTo>
                    <a:lnTo>
                      <a:pt x="8711" y="41421"/>
                    </a:lnTo>
                    <a:cubicBezTo>
                      <a:pt x="8756" y="41392"/>
                      <a:pt x="8784" y="41344"/>
                      <a:pt x="8787" y="41290"/>
                    </a:cubicBezTo>
                    <a:cubicBezTo>
                      <a:pt x="8790" y="41237"/>
                      <a:pt x="8768" y="41186"/>
                      <a:pt x="8727" y="41152"/>
                    </a:cubicBezTo>
                    <a:lnTo>
                      <a:pt x="2181" y="35813"/>
                    </a:lnTo>
                    <a:lnTo>
                      <a:pt x="8136" y="30790"/>
                    </a:lnTo>
                    <a:cubicBezTo>
                      <a:pt x="8174" y="30760"/>
                      <a:pt x="8195" y="30713"/>
                      <a:pt x="8195" y="30664"/>
                    </a:cubicBezTo>
                    <a:cubicBezTo>
                      <a:pt x="8195" y="30616"/>
                      <a:pt x="8174" y="30570"/>
                      <a:pt x="8137" y="30538"/>
                    </a:cubicBezTo>
                    <a:lnTo>
                      <a:pt x="2730" y="25899"/>
                    </a:lnTo>
                    <a:lnTo>
                      <a:pt x="7629" y="21687"/>
                    </a:lnTo>
                    <a:cubicBezTo>
                      <a:pt x="7668" y="21654"/>
                      <a:pt x="7689" y="21604"/>
                      <a:pt x="7687" y="21553"/>
                    </a:cubicBezTo>
                    <a:cubicBezTo>
                      <a:pt x="7684" y="21502"/>
                      <a:pt x="7658" y="21454"/>
                      <a:pt x="7616" y="21425"/>
                    </a:cubicBezTo>
                    <a:lnTo>
                      <a:pt x="3200" y="18317"/>
                    </a:lnTo>
                    <a:lnTo>
                      <a:pt x="7279" y="15798"/>
                    </a:lnTo>
                    <a:cubicBezTo>
                      <a:pt x="7325" y="15769"/>
                      <a:pt x="7354" y="15721"/>
                      <a:pt x="7357" y="15666"/>
                    </a:cubicBezTo>
                    <a:cubicBezTo>
                      <a:pt x="7360" y="15612"/>
                      <a:pt x="7336" y="15560"/>
                      <a:pt x="7294" y="15526"/>
                    </a:cubicBezTo>
                    <a:lnTo>
                      <a:pt x="3493" y="12521"/>
                    </a:lnTo>
                    <a:lnTo>
                      <a:pt x="6963" y="9890"/>
                    </a:lnTo>
                    <a:cubicBezTo>
                      <a:pt x="7003" y="9860"/>
                      <a:pt x="7027" y="9811"/>
                      <a:pt x="7028" y="9760"/>
                    </a:cubicBezTo>
                    <a:cubicBezTo>
                      <a:pt x="7028" y="9709"/>
                      <a:pt x="7006" y="9660"/>
                      <a:pt x="6966" y="9628"/>
                    </a:cubicBezTo>
                    <a:lnTo>
                      <a:pt x="3798" y="7110"/>
                    </a:lnTo>
                    <a:lnTo>
                      <a:pt x="6685" y="4977"/>
                    </a:lnTo>
                    <a:cubicBezTo>
                      <a:pt x="6728" y="4946"/>
                      <a:pt x="6752" y="4898"/>
                      <a:pt x="6753" y="4846"/>
                    </a:cubicBezTo>
                    <a:cubicBezTo>
                      <a:pt x="6754" y="4795"/>
                      <a:pt x="6732" y="4746"/>
                      <a:pt x="6691" y="4714"/>
                    </a:cubicBezTo>
                    <a:lnTo>
                      <a:pt x="4028" y="2580"/>
                    </a:lnTo>
                    <a:lnTo>
                      <a:pt x="6440" y="288"/>
                    </a:lnTo>
                    <a:cubicBezTo>
                      <a:pt x="6507" y="224"/>
                      <a:pt x="6510" y="119"/>
                      <a:pt x="6446" y="53"/>
                    </a:cubicBezTo>
                    <a:cubicBezTo>
                      <a:pt x="6413" y="18"/>
                      <a:pt x="6369" y="1"/>
                      <a:pt x="63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2"/>
              <p:cNvSpPr/>
              <p:nvPr/>
            </p:nvSpPr>
            <p:spPr>
              <a:xfrm>
                <a:off x="875676" y="2424064"/>
                <a:ext cx="619618" cy="84554"/>
              </a:xfrm>
              <a:custGeom>
                <a:rect b="b" l="l" r="r" t="t"/>
                <a:pathLst>
                  <a:path extrusionOk="0" h="2719" w="19925">
                    <a:moveTo>
                      <a:pt x="19592" y="333"/>
                    </a:moveTo>
                    <a:lnTo>
                      <a:pt x="19592" y="673"/>
                    </a:lnTo>
                    <a:lnTo>
                      <a:pt x="9962" y="2384"/>
                    </a:lnTo>
                    <a:lnTo>
                      <a:pt x="333" y="673"/>
                    </a:lnTo>
                    <a:lnTo>
                      <a:pt x="333" y="333"/>
                    </a:lnTo>
                    <a:close/>
                    <a:moveTo>
                      <a:pt x="167" y="1"/>
                    </a:moveTo>
                    <a:cubicBezTo>
                      <a:pt x="75" y="1"/>
                      <a:pt x="0" y="76"/>
                      <a:pt x="0" y="167"/>
                    </a:cubicBezTo>
                    <a:lnTo>
                      <a:pt x="0" y="813"/>
                    </a:lnTo>
                    <a:cubicBezTo>
                      <a:pt x="0" y="893"/>
                      <a:pt x="59" y="963"/>
                      <a:pt x="138" y="976"/>
                    </a:cubicBezTo>
                    <a:lnTo>
                      <a:pt x="9934" y="2716"/>
                    </a:lnTo>
                    <a:cubicBezTo>
                      <a:pt x="9943" y="2718"/>
                      <a:pt x="9953" y="2719"/>
                      <a:pt x="9962" y="2719"/>
                    </a:cubicBezTo>
                    <a:cubicBezTo>
                      <a:pt x="9973" y="2719"/>
                      <a:pt x="9982" y="2718"/>
                      <a:pt x="9992" y="2716"/>
                    </a:cubicBezTo>
                    <a:lnTo>
                      <a:pt x="19788" y="976"/>
                    </a:lnTo>
                    <a:cubicBezTo>
                      <a:pt x="19867" y="963"/>
                      <a:pt x="19924" y="893"/>
                      <a:pt x="19924" y="813"/>
                    </a:cubicBezTo>
                    <a:lnTo>
                      <a:pt x="19924" y="167"/>
                    </a:lnTo>
                    <a:cubicBezTo>
                      <a:pt x="19924" y="76"/>
                      <a:pt x="19850" y="1"/>
                      <a:pt x="197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2"/>
              <p:cNvSpPr/>
              <p:nvPr/>
            </p:nvSpPr>
            <p:spPr>
              <a:xfrm>
                <a:off x="875676" y="2424064"/>
                <a:ext cx="266226" cy="114408"/>
              </a:xfrm>
              <a:custGeom>
                <a:rect b="b" l="l" r="r" t="t"/>
                <a:pathLst>
                  <a:path extrusionOk="0" h="3679" w="8561">
                    <a:moveTo>
                      <a:pt x="167" y="1"/>
                    </a:moveTo>
                    <a:cubicBezTo>
                      <a:pt x="140" y="1"/>
                      <a:pt x="113" y="7"/>
                      <a:pt x="89" y="20"/>
                    </a:cubicBezTo>
                    <a:cubicBezTo>
                      <a:pt x="34" y="49"/>
                      <a:pt x="0" y="106"/>
                      <a:pt x="0" y="167"/>
                    </a:cubicBezTo>
                    <a:lnTo>
                      <a:pt x="0" y="3512"/>
                    </a:lnTo>
                    <a:cubicBezTo>
                      <a:pt x="0" y="3603"/>
                      <a:pt x="75" y="3678"/>
                      <a:pt x="167" y="3678"/>
                    </a:cubicBezTo>
                    <a:cubicBezTo>
                      <a:pt x="259" y="3678"/>
                      <a:pt x="333" y="3603"/>
                      <a:pt x="334" y="3512"/>
                    </a:cubicBezTo>
                    <a:lnTo>
                      <a:pt x="334" y="481"/>
                    </a:lnTo>
                    <a:lnTo>
                      <a:pt x="1362" y="1179"/>
                    </a:lnTo>
                    <a:cubicBezTo>
                      <a:pt x="1390" y="1198"/>
                      <a:pt x="1423" y="1208"/>
                      <a:pt x="1456" y="1208"/>
                    </a:cubicBezTo>
                    <a:cubicBezTo>
                      <a:pt x="1482" y="1208"/>
                      <a:pt x="1508" y="1202"/>
                      <a:pt x="1532" y="1189"/>
                    </a:cubicBezTo>
                    <a:lnTo>
                      <a:pt x="3101" y="378"/>
                    </a:lnTo>
                    <a:lnTo>
                      <a:pt x="4095" y="1637"/>
                    </a:lnTo>
                    <a:cubicBezTo>
                      <a:pt x="4127" y="1678"/>
                      <a:pt x="4176" y="1700"/>
                      <a:pt x="4225" y="1700"/>
                    </a:cubicBezTo>
                    <a:cubicBezTo>
                      <a:pt x="4256" y="1700"/>
                      <a:pt x="4287" y="1691"/>
                      <a:pt x="4315" y="1674"/>
                    </a:cubicBezTo>
                    <a:lnTo>
                      <a:pt x="6350" y="381"/>
                    </a:lnTo>
                    <a:lnTo>
                      <a:pt x="8257" y="2386"/>
                    </a:lnTo>
                    <a:cubicBezTo>
                      <a:pt x="8289" y="2420"/>
                      <a:pt x="8333" y="2437"/>
                      <a:pt x="8377" y="2437"/>
                    </a:cubicBezTo>
                    <a:cubicBezTo>
                      <a:pt x="8418" y="2437"/>
                      <a:pt x="8459" y="2422"/>
                      <a:pt x="8492" y="2391"/>
                    </a:cubicBezTo>
                    <a:cubicBezTo>
                      <a:pt x="8557" y="2329"/>
                      <a:pt x="8560" y="2223"/>
                      <a:pt x="8497" y="2156"/>
                    </a:cubicBezTo>
                    <a:lnTo>
                      <a:pt x="6497" y="53"/>
                    </a:lnTo>
                    <a:cubicBezTo>
                      <a:pt x="6464" y="19"/>
                      <a:pt x="6420" y="1"/>
                      <a:pt x="6376" y="1"/>
                    </a:cubicBezTo>
                    <a:cubicBezTo>
                      <a:pt x="6345" y="1"/>
                      <a:pt x="6315" y="10"/>
                      <a:pt x="6287" y="27"/>
                    </a:cubicBezTo>
                    <a:lnTo>
                      <a:pt x="4262" y="1313"/>
                    </a:lnTo>
                    <a:lnTo>
                      <a:pt x="3276" y="65"/>
                    </a:lnTo>
                    <a:cubicBezTo>
                      <a:pt x="3244" y="23"/>
                      <a:pt x="3195" y="1"/>
                      <a:pt x="3145" y="1"/>
                    </a:cubicBezTo>
                    <a:cubicBezTo>
                      <a:pt x="3120" y="1"/>
                      <a:pt x="3094" y="7"/>
                      <a:pt x="3070" y="19"/>
                    </a:cubicBezTo>
                    <a:lnTo>
                      <a:pt x="1466" y="849"/>
                    </a:lnTo>
                    <a:lnTo>
                      <a:pt x="260" y="30"/>
                    </a:lnTo>
                    <a:cubicBezTo>
                      <a:pt x="232" y="11"/>
                      <a:pt x="200" y="1"/>
                      <a:pt x="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2"/>
              <p:cNvSpPr/>
              <p:nvPr/>
            </p:nvSpPr>
            <p:spPr>
              <a:xfrm>
                <a:off x="1229105" y="2424064"/>
                <a:ext cx="266226" cy="114408"/>
              </a:xfrm>
              <a:custGeom>
                <a:rect b="b" l="l" r="r" t="t"/>
                <a:pathLst>
                  <a:path extrusionOk="0" h="3679" w="8561">
                    <a:moveTo>
                      <a:pt x="8395" y="0"/>
                    </a:moveTo>
                    <a:cubicBezTo>
                      <a:pt x="8362" y="0"/>
                      <a:pt x="8329" y="10"/>
                      <a:pt x="8301" y="30"/>
                    </a:cubicBezTo>
                    <a:lnTo>
                      <a:pt x="7095" y="848"/>
                    </a:lnTo>
                    <a:lnTo>
                      <a:pt x="5491" y="19"/>
                    </a:lnTo>
                    <a:cubicBezTo>
                      <a:pt x="5467" y="7"/>
                      <a:pt x="5440" y="1"/>
                      <a:pt x="5415" y="1"/>
                    </a:cubicBezTo>
                    <a:cubicBezTo>
                      <a:pt x="5365" y="1"/>
                      <a:pt x="5317" y="23"/>
                      <a:pt x="5285" y="64"/>
                    </a:cubicBezTo>
                    <a:lnTo>
                      <a:pt x="4298" y="1313"/>
                    </a:lnTo>
                    <a:lnTo>
                      <a:pt x="2273" y="27"/>
                    </a:lnTo>
                    <a:cubicBezTo>
                      <a:pt x="2246" y="9"/>
                      <a:pt x="2215" y="0"/>
                      <a:pt x="2185" y="0"/>
                    </a:cubicBezTo>
                    <a:cubicBezTo>
                      <a:pt x="2140" y="0"/>
                      <a:pt x="2096" y="18"/>
                      <a:pt x="2064" y="52"/>
                    </a:cubicBezTo>
                    <a:lnTo>
                      <a:pt x="64" y="2156"/>
                    </a:lnTo>
                    <a:cubicBezTo>
                      <a:pt x="0" y="2223"/>
                      <a:pt x="3" y="2328"/>
                      <a:pt x="70" y="2391"/>
                    </a:cubicBezTo>
                    <a:cubicBezTo>
                      <a:pt x="102" y="2422"/>
                      <a:pt x="143" y="2437"/>
                      <a:pt x="184" y="2437"/>
                    </a:cubicBezTo>
                    <a:cubicBezTo>
                      <a:pt x="228" y="2437"/>
                      <a:pt x="272" y="2420"/>
                      <a:pt x="304" y="2385"/>
                    </a:cubicBezTo>
                    <a:lnTo>
                      <a:pt x="2211" y="381"/>
                    </a:lnTo>
                    <a:lnTo>
                      <a:pt x="4246" y="1674"/>
                    </a:lnTo>
                    <a:cubicBezTo>
                      <a:pt x="4274" y="1691"/>
                      <a:pt x="4305" y="1700"/>
                      <a:pt x="4336" y="1700"/>
                    </a:cubicBezTo>
                    <a:cubicBezTo>
                      <a:pt x="4385" y="1700"/>
                      <a:pt x="4433" y="1678"/>
                      <a:pt x="4466" y="1637"/>
                    </a:cubicBezTo>
                    <a:lnTo>
                      <a:pt x="5460" y="378"/>
                    </a:lnTo>
                    <a:lnTo>
                      <a:pt x="7029" y="1189"/>
                    </a:lnTo>
                    <a:cubicBezTo>
                      <a:pt x="7053" y="1202"/>
                      <a:pt x="7079" y="1208"/>
                      <a:pt x="7105" y="1208"/>
                    </a:cubicBezTo>
                    <a:cubicBezTo>
                      <a:pt x="7138" y="1208"/>
                      <a:pt x="7171" y="1198"/>
                      <a:pt x="7200" y="1179"/>
                    </a:cubicBezTo>
                    <a:lnTo>
                      <a:pt x="8228" y="481"/>
                    </a:lnTo>
                    <a:lnTo>
                      <a:pt x="8228" y="3512"/>
                    </a:lnTo>
                    <a:cubicBezTo>
                      <a:pt x="8228" y="3603"/>
                      <a:pt x="8302" y="3678"/>
                      <a:pt x="8394" y="3678"/>
                    </a:cubicBezTo>
                    <a:cubicBezTo>
                      <a:pt x="8485" y="3678"/>
                      <a:pt x="8559" y="3603"/>
                      <a:pt x="8560" y="3512"/>
                    </a:cubicBezTo>
                    <a:lnTo>
                      <a:pt x="8560" y="167"/>
                    </a:lnTo>
                    <a:cubicBezTo>
                      <a:pt x="8560" y="106"/>
                      <a:pt x="8526" y="48"/>
                      <a:pt x="8472" y="19"/>
                    </a:cubicBezTo>
                    <a:cubicBezTo>
                      <a:pt x="8448" y="7"/>
                      <a:pt x="8421" y="0"/>
                      <a:pt x="83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2"/>
              <p:cNvSpPr/>
              <p:nvPr/>
            </p:nvSpPr>
            <p:spPr>
              <a:xfrm>
                <a:off x="845511" y="3148989"/>
                <a:ext cx="679978" cy="91924"/>
              </a:xfrm>
              <a:custGeom>
                <a:rect b="b" l="l" r="r" t="t"/>
                <a:pathLst>
                  <a:path extrusionOk="0" h="2956" w="21866">
                    <a:moveTo>
                      <a:pt x="10932" y="335"/>
                    </a:moveTo>
                    <a:lnTo>
                      <a:pt x="21533" y="2218"/>
                    </a:lnTo>
                    <a:lnTo>
                      <a:pt x="21533" y="2623"/>
                    </a:lnTo>
                    <a:lnTo>
                      <a:pt x="333" y="2623"/>
                    </a:lnTo>
                    <a:lnTo>
                      <a:pt x="333" y="2218"/>
                    </a:lnTo>
                    <a:lnTo>
                      <a:pt x="10932" y="335"/>
                    </a:lnTo>
                    <a:close/>
                    <a:moveTo>
                      <a:pt x="10933" y="1"/>
                    </a:moveTo>
                    <a:cubicBezTo>
                      <a:pt x="10923" y="1"/>
                      <a:pt x="10913" y="2"/>
                      <a:pt x="10904" y="4"/>
                    </a:cubicBezTo>
                    <a:lnTo>
                      <a:pt x="138" y="1916"/>
                    </a:lnTo>
                    <a:cubicBezTo>
                      <a:pt x="58" y="1930"/>
                      <a:pt x="1" y="1999"/>
                      <a:pt x="1" y="2080"/>
                    </a:cubicBezTo>
                    <a:lnTo>
                      <a:pt x="1" y="2789"/>
                    </a:lnTo>
                    <a:cubicBezTo>
                      <a:pt x="1" y="2880"/>
                      <a:pt x="75" y="2955"/>
                      <a:pt x="167" y="2955"/>
                    </a:cubicBezTo>
                    <a:lnTo>
                      <a:pt x="21699" y="2955"/>
                    </a:lnTo>
                    <a:cubicBezTo>
                      <a:pt x="21790" y="2955"/>
                      <a:pt x="21865" y="2880"/>
                      <a:pt x="21865" y="2789"/>
                    </a:cubicBezTo>
                    <a:lnTo>
                      <a:pt x="21865" y="2080"/>
                    </a:lnTo>
                    <a:cubicBezTo>
                      <a:pt x="21865" y="1999"/>
                      <a:pt x="21807" y="1930"/>
                      <a:pt x="21728" y="1916"/>
                    </a:cubicBezTo>
                    <a:lnTo>
                      <a:pt x="10962" y="4"/>
                    </a:lnTo>
                    <a:cubicBezTo>
                      <a:pt x="10952" y="2"/>
                      <a:pt x="10943" y="1"/>
                      <a:pt x="109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2"/>
              <p:cNvSpPr/>
              <p:nvPr/>
            </p:nvSpPr>
            <p:spPr>
              <a:xfrm>
                <a:off x="845511" y="3164444"/>
                <a:ext cx="258762" cy="173337"/>
              </a:xfrm>
              <a:custGeom>
                <a:rect b="b" l="l" r="r" t="t"/>
                <a:pathLst>
                  <a:path extrusionOk="0" h="5574" w="8321">
                    <a:moveTo>
                      <a:pt x="8135" y="1"/>
                    </a:moveTo>
                    <a:cubicBezTo>
                      <a:pt x="8089" y="1"/>
                      <a:pt x="8043" y="20"/>
                      <a:pt x="8011" y="57"/>
                    </a:cubicBezTo>
                    <a:lnTo>
                      <a:pt x="6255" y="2055"/>
                    </a:lnTo>
                    <a:lnTo>
                      <a:pt x="4739" y="667"/>
                    </a:lnTo>
                    <a:cubicBezTo>
                      <a:pt x="4710" y="640"/>
                      <a:pt x="4670" y="624"/>
                      <a:pt x="4630" y="624"/>
                    </a:cubicBezTo>
                    <a:cubicBezTo>
                      <a:pt x="4627" y="624"/>
                      <a:pt x="4623" y="624"/>
                      <a:pt x="4620" y="624"/>
                    </a:cubicBezTo>
                    <a:cubicBezTo>
                      <a:pt x="4576" y="626"/>
                      <a:pt x="4534" y="646"/>
                      <a:pt x="4504" y="678"/>
                    </a:cubicBezTo>
                    <a:lnTo>
                      <a:pt x="3228" y="2081"/>
                    </a:lnTo>
                    <a:lnTo>
                      <a:pt x="1803" y="1259"/>
                    </a:lnTo>
                    <a:cubicBezTo>
                      <a:pt x="1777" y="1244"/>
                      <a:pt x="1748" y="1236"/>
                      <a:pt x="1719" y="1236"/>
                    </a:cubicBezTo>
                    <a:cubicBezTo>
                      <a:pt x="1691" y="1236"/>
                      <a:pt x="1663" y="1243"/>
                      <a:pt x="1637" y="1258"/>
                    </a:cubicBezTo>
                    <a:lnTo>
                      <a:pt x="84" y="2147"/>
                    </a:lnTo>
                    <a:cubicBezTo>
                      <a:pt x="32" y="2177"/>
                      <a:pt x="1" y="2231"/>
                      <a:pt x="1" y="2292"/>
                    </a:cubicBezTo>
                    <a:lnTo>
                      <a:pt x="1" y="5408"/>
                    </a:lnTo>
                    <a:cubicBezTo>
                      <a:pt x="1" y="5499"/>
                      <a:pt x="75" y="5573"/>
                      <a:pt x="167" y="5573"/>
                    </a:cubicBezTo>
                    <a:cubicBezTo>
                      <a:pt x="258" y="5573"/>
                      <a:pt x="333" y="5499"/>
                      <a:pt x="333" y="5408"/>
                    </a:cubicBezTo>
                    <a:lnTo>
                      <a:pt x="333" y="2389"/>
                    </a:lnTo>
                    <a:lnTo>
                      <a:pt x="1720" y="1594"/>
                    </a:lnTo>
                    <a:lnTo>
                      <a:pt x="3178" y="2436"/>
                    </a:lnTo>
                    <a:cubicBezTo>
                      <a:pt x="3204" y="2451"/>
                      <a:pt x="3233" y="2458"/>
                      <a:pt x="3261" y="2458"/>
                    </a:cubicBezTo>
                    <a:cubicBezTo>
                      <a:pt x="3306" y="2458"/>
                      <a:pt x="3351" y="2439"/>
                      <a:pt x="3383" y="2404"/>
                    </a:cubicBezTo>
                    <a:lnTo>
                      <a:pt x="4637" y="1026"/>
                    </a:lnTo>
                    <a:lnTo>
                      <a:pt x="6155" y="2414"/>
                    </a:lnTo>
                    <a:cubicBezTo>
                      <a:pt x="6187" y="2443"/>
                      <a:pt x="6229" y="2457"/>
                      <a:pt x="6272" y="2457"/>
                    </a:cubicBezTo>
                    <a:cubicBezTo>
                      <a:pt x="6273" y="2457"/>
                      <a:pt x="6275" y="2457"/>
                      <a:pt x="6276" y="2457"/>
                    </a:cubicBezTo>
                    <a:cubicBezTo>
                      <a:pt x="6321" y="2455"/>
                      <a:pt x="6362" y="2435"/>
                      <a:pt x="6392" y="2401"/>
                    </a:cubicBezTo>
                    <a:lnTo>
                      <a:pt x="8260" y="276"/>
                    </a:lnTo>
                    <a:cubicBezTo>
                      <a:pt x="8321" y="208"/>
                      <a:pt x="8313" y="103"/>
                      <a:pt x="8245" y="42"/>
                    </a:cubicBezTo>
                    <a:cubicBezTo>
                      <a:pt x="8213" y="15"/>
                      <a:pt x="8174" y="1"/>
                      <a:pt x="8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2"/>
              <p:cNvSpPr/>
              <p:nvPr/>
            </p:nvSpPr>
            <p:spPr>
              <a:xfrm>
                <a:off x="1266733" y="3164444"/>
                <a:ext cx="258762" cy="173337"/>
              </a:xfrm>
              <a:custGeom>
                <a:rect b="b" l="l" r="r" t="t"/>
                <a:pathLst>
                  <a:path extrusionOk="0" h="5574" w="8321">
                    <a:moveTo>
                      <a:pt x="185" y="0"/>
                    </a:moveTo>
                    <a:cubicBezTo>
                      <a:pt x="146" y="0"/>
                      <a:pt x="107" y="14"/>
                      <a:pt x="75" y="41"/>
                    </a:cubicBezTo>
                    <a:cubicBezTo>
                      <a:pt x="6" y="102"/>
                      <a:pt x="0" y="208"/>
                      <a:pt x="61" y="276"/>
                    </a:cubicBezTo>
                    <a:lnTo>
                      <a:pt x="1929" y="2401"/>
                    </a:lnTo>
                    <a:cubicBezTo>
                      <a:pt x="1957" y="2435"/>
                      <a:pt x="1999" y="2455"/>
                      <a:pt x="2044" y="2457"/>
                    </a:cubicBezTo>
                    <a:cubicBezTo>
                      <a:pt x="2045" y="2457"/>
                      <a:pt x="2046" y="2457"/>
                      <a:pt x="2048" y="2457"/>
                    </a:cubicBezTo>
                    <a:cubicBezTo>
                      <a:pt x="2091" y="2457"/>
                      <a:pt x="2133" y="2443"/>
                      <a:pt x="2166" y="2414"/>
                    </a:cubicBezTo>
                    <a:lnTo>
                      <a:pt x="3682" y="1025"/>
                    </a:lnTo>
                    <a:lnTo>
                      <a:pt x="4937" y="2404"/>
                    </a:lnTo>
                    <a:cubicBezTo>
                      <a:pt x="4969" y="2439"/>
                      <a:pt x="5014" y="2458"/>
                      <a:pt x="5060" y="2458"/>
                    </a:cubicBezTo>
                    <a:cubicBezTo>
                      <a:pt x="5088" y="2458"/>
                      <a:pt x="5117" y="2451"/>
                      <a:pt x="5143" y="2436"/>
                    </a:cubicBezTo>
                    <a:lnTo>
                      <a:pt x="6601" y="1594"/>
                    </a:lnTo>
                    <a:lnTo>
                      <a:pt x="7988" y="2387"/>
                    </a:lnTo>
                    <a:lnTo>
                      <a:pt x="7988" y="5408"/>
                    </a:lnTo>
                    <a:cubicBezTo>
                      <a:pt x="7988" y="5499"/>
                      <a:pt x="8063" y="5573"/>
                      <a:pt x="8154" y="5573"/>
                    </a:cubicBezTo>
                    <a:cubicBezTo>
                      <a:pt x="8245" y="5573"/>
                      <a:pt x="8320" y="5499"/>
                      <a:pt x="8320" y="5407"/>
                    </a:cubicBezTo>
                    <a:lnTo>
                      <a:pt x="8320" y="2291"/>
                    </a:lnTo>
                    <a:cubicBezTo>
                      <a:pt x="8320" y="2231"/>
                      <a:pt x="8288" y="2177"/>
                      <a:pt x="8236" y="2147"/>
                    </a:cubicBezTo>
                    <a:lnTo>
                      <a:pt x="6683" y="1258"/>
                    </a:lnTo>
                    <a:cubicBezTo>
                      <a:pt x="6658" y="1243"/>
                      <a:pt x="6629" y="1236"/>
                      <a:pt x="6601" y="1236"/>
                    </a:cubicBezTo>
                    <a:cubicBezTo>
                      <a:pt x="6572" y="1236"/>
                      <a:pt x="6543" y="1244"/>
                      <a:pt x="6517" y="1259"/>
                    </a:cubicBezTo>
                    <a:lnTo>
                      <a:pt x="5093" y="2081"/>
                    </a:lnTo>
                    <a:lnTo>
                      <a:pt x="3816" y="678"/>
                    </a:lnTo>
                    <a:cubicBezTo>
                      <a:pt x="3786" y="645"/>
                      <a:pt x="3745" y="625"/>
                      <a:pt x="3701" y="624"/>
                    </a:cubicBezTo>
                    <a:cubicBezTo>
                      <a:pt x="3698" y="624"/>
                      <a:pt x="3696" y="624"/>
                      <a:pt x="3693" y="624"/>
                    </a:cubicBezTo>
                    <a:cubicBezTo>
                      <a:pt x="3652" y="624"/>
                      <a:pt x="3612" y="639"/>
                      <a:pt x="3581" y="667"/>
                    </a:cubicBezTo>
                    <a:lnTo>
                      <a:pt x="2066" y="2054"/>
                    </a:lnTo>
                    <a:lnTo>
                      <a:pt x="310" y="57"/>
                    </a:lnTo>
                    <a:cubicBezTo>
                      <a:pt x="277" y="19"/>
                      <a:pt x="231" y="0"/>
                      <a:pt x="1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2"/>
              <p:cNvSpPr/>
              <p:nvPr/>
            </p:nvSpPr>
            <p:spPr>
              <a:xfrm>
                <a:off x="720653" y="2800194"/>
                <a:ext cx="929660" cy="101253"/>
              </a:xfrm>
              <a:custGeom>
                <a:rect b="b" l="l" r="r" t="t"/>
                <a:pathLst>
                  <a:path extrusionOk="0" h="3256" w="29895">
                    <a:moveTo>
                      <a:pt x="14947" y="333"/>
                    </a:moveTo>
                    <a:lnTo>
                      <a:pt x="29562" y="2262"/>
                    </a:lnTo>
                    <a:lnTo>
                      <a:pt x="29562" y="2924"/>
                    </a:lnTo>
                    <a:lnTo>
                      <a:pt x="333" y="2924"/>
                    </a:lnTo>
                    <a:lnTo>
                      <a:pt x="333" y="2262"/>
                    </a:lnTo>
                    <a:lnTo>
                      <a:pt x="14947" y="333"/>
                    </a:lnTo>
                    <a:close/>
                    <a:moveTo>
                      <a:pt x="14948" y="0"/>
                    </a:moveTo>
                    <a:cubicBezTo>
                      <a:pt x="14940" y="0"/>
                      <a:pt x="14933" y="1"/>
                      <a:pt x="14926" y="2"/>
                    </a:cubicBezTo>
                    <a:lnTo>
                      <a:pt x="146" y="1951"/>
                    </a:lnTo>
                    <a:cubicBezTo>
                      <a:pt x="62" y="1963"/>
                      <a:pt x="1" y="2033"/>
                      <a:pt x="1" y="2117"/>
                    </a:cubicBezTo>
                    <a:lnTo>
                      <a:pt x="1" y="3091"/>
                    </a:lnTo>
                    <a:cubicBezTo>
                      <a:pt x="1" y="3182"/>
                      <a:pt x="76" y="3256"/>
                      <a:pt x="167" y="3256"/>
                    </a:cubicBezTo>
                    <a:lnTo>
                      <a:pt x="29729" y="3256"/>
                    </a:lnTo>
                    <a:cubicBezTo>
                      <a:pt x="29820" y="3256"/>
                      <a:pt x="29895" y="3182"/>
                      <a:pt x="29895" y="3091"/>
                    </a:cubicBezTo>
                    <a:lnTo>
                      <a:pt x="29895" y="2117"/>
                    </a:lnTo>
                    <a:cubicBezTo>
                      <a:pt x="29895" y="2033"/>
                      <a:pt x="29833" y="1963"/>
                      <a:pt x="29750" y="1951"/>
                    </a:cubicBezTo>
                    <a:lnTo>
                      <a:pt x="14970" y="2"/>
                    </a:lnTo>
                    <a:cubicBezTo>
                      <a:pt x="14963" y="1"/>
                      <a:pt x="14955" y="0"/>
                      <a:pt x="149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2"/>
              <p:cNvSpPr/>
              <p:nvPr/>
            </p:nvSpPr>
            <p:spPr>
              <a:xfrm>
                <a:off x="720653" y="2809026"/>
                <a:ext cx="403459" cy="172280"/>
              </a:xfrm>
              <a:custGeom>
                <a:rect b="b" l="l" r="r" t="t"/>
                <a:pathLst>
                  <a:path extrusionOk="0" h="5540" w="12974">
                    <a:moveTo>
                      <a:pt x="12788" y="1"/>
                    </a:moveTo>
                    <a:cubicBezTo>
                      <a:pt x="12742" y="1"/>
                      <a:pt x="12696" y="20"/>
                      <a:pt x="12663" y="57"/>
                    </a:cubicBezTo>
                    <a:lnTo>
                      <a:pt x="10453" y="2572"/>
                    </a:lnTo>
                    <a:lnTo>
                      <a:pt x="8287" y="651"/>
                    </a:lnTo>
                    <a:cubicBezTo>
                      <a:pt x="8256" y="623"/>
                      <a:pt x="8216" y="609"/>
                      <a:pt x="8177" y="609"/>
                    </a:cubicBezTo>
                    <a:cubicBezTo>
                      <a:pt x="8137" y="609"/>
                      <a:pt x="8098" y="623"/>
                      <a:pt x="8066" y="651"/>
                    </a:cubicBezTo>
                    <a:lnTo>
                      <a:pt x="5883" y="2593"/>
                    </a:lnTo>
                    <a:lnTo>
                      <a:pt x="3964" y="1210"/>
                    </a:lnTo>
                    <a:cubicBezTo>
                      <a:pt x="3936" y="1189"/>
                      <a:pt x="3902" y="1178"/>
                      <a:pt x="3868" y="1178"/>
                    </a:cubicBezTo>
                    <a:cubicBezTo>
                      <a:pt x="3832" y="1178"/>
                      <a:pt x="3797" y="1189"/>
                      <a:pt x="3767" y="1212"/>
                    </a:cubicBezTo>
                    <a:lnTo>
                      <a:pt x="1910" y="2609"/>
                    </a:lnTo>
                    <a:lnTo>
                      <a:pt x="248" y="1687"/>
                    </a:lnTo>
                    <a:cubicBezTo>
                      <a:pt x="223" y="1673"/>
                      <a:pt x="195" y="1666"/>
                      <a:pt x="167" y="1666"/>
                    </a:cubicBezTo>
                    <a:cubicBezTo>
                      <a:pt x="138" y="1666"/>
                      <a:pt x="109" y="1674"/>
                      <a:pt x="83" y="1689"/>
                    </a:cubicBezTo>
                    <a:cubicBezTo>
                      <a:pt x="33" y="1719"/>
                      <a:pt x="1" y="1773"/>
                      <a:pt x="1" y="1833"/>
                    </a:cubicBezTo>
                    <a:lnTo>
                      <a:pt x="1" y="5373"/>
                    </a:lnTo>
                    <a:cubicBezTo>
                      <a:pt x="1" y="5465"/>
                      <a:pt x="76" y="5540"/>
                      <a:pt x="167" y="5540"/>
                    </a:cubicBezTo>
                    <a:cubicBezTo>
                      <a:pt x="259" y="5540"/>
                      <a:pt x="333" y="5465"/>
                      <a:pt x="333" y="5373"/>
                    </a:cubicBezTo>
                    <a:lnTo>
                      <a:pt x="333" y="2115"/>
                    </a:lnTo>
                    <a:lnTo>
                      <a:pt x="1842" y="2951"/>
                    </a:lnTo>
                    <a:cubicBezTo>
                      <a:pt x="1867" y="2965"/>
                      <a:pt x="1895" y="2972"/>
                      <a:pt x="1923" y="2972"/>
                    </a:cubicBezTo>
                    <a:cubicBezTo>
                      <a:pt x="1958" y="2972"/>
                      <a:pt x="1993" y="2961"/>
                      <a:pt x="2023" y="2939"/>
                    </a:cubicBezTo>
                    <a:lnTo>
                      <a:pt x="3870" y="1551"/>
                    </a:lnTo>
                    <a:lnTo>
                      <a:pt x="5796" y="2941"/>
                    </a:lnTo>
                    <a:cubicBezTo>
                      <a:pt x="5826" y="2962"/>
                      <a:pt x="5860" y="2972"/>
                      <a:pt x="5894" y="2972"/>
                    </a:cubicBezTo>
                    <a:cubicBezTo>
                      <a:pt x="5934" y="2972"/>
                      <a:pt x="5973" y="2958"/>
                      <a:pt x="6004" y="2931"/>
                    </a:cubicBezTo>
                    <a:lnTo>
                      <a:pt x="8177" y="997"/>
                    </a:lnTo>
                    <a:lnTo>
                      <a:pt x="10358" y="2931"/>
                    </a:lnTo>
                    <a:cubicBezTo>
                      <a:pt x="10388" y="2957"/>
                      <a:pt x="10428" y="2972"/>
                      <a:pt x="10468" y="2972"/>
                    </a:cubicBezTo>
                    <a:cubicBezTo>
                      <a:pt x="10472" y="2972"/>
                      <a:pt x="10475" y="2972"/>
                      <a:pt x="10479" y="2972"/>
                    </a:cubicBezTo>
                    <a:cubicBezTo>
                      <a:pt x="10523" y="2970"/>
                      <a:pt x="10564" y="2949"/>
                      <a:pt x="10593" y="2916"/>
                    </a:cubicBezTo>
                    <a:lnTo>
                      <a:pt x="12913" y="277"/>
                    </a:lnTo>
                    <a:cubicBezTo>
                      <a:pt x="12974" y="208"/>
                      <a:pt x="12967" y="102"/>
                      <a:pt x="12898" y="42"/>
                    </a:cubicBezTo>
                    <a:cubicBezTo>
                      <a:pt x="12867" y="14"/>
                      <a:pt x="12827" y="1"/>
                      <a:pt x="127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2"/>
              <p:cNvSpPr/>
              <p:nvPr/>
            </p:nvSpPr>
            <p:spPr>
              <a:xfrm>
                <a:off x="720000" y="2819257"/>
                <a:ext cx="399478" cy="82222"/>
              </a:xfrm>
              <a:custGeom>
                <a:rect b="b" l="l" r="r" t="t"/>
                <a:pathLst>
                  <a:path extrusionOk="0" h="2644" w="12846">
                    <a:moveTo>
                      <a:pt x="10322" y="0"/>
                    </a:moveTo>
                    <a:cubicBezTo>
                      <a:pt x="10320" y="0"/>
                      <a:pt x="10318" y="0"/>
                      <a:pt x="10315" y="0"/>
                    </a:cubicBezTo>
                    <a:cubicBezTo>
                      <a:pt x="10270" y="1"/>
                      <a:pt x="10227" y="22"/>
                      <a:pt x="10196" y="56"/>
                    </a:cubicBezTo>
                    <a:lnTo>
                      <a:pt x="8243" y="2261"/>
                    </a:lnTo>
                    <a:lnTo>
                      <a:pt x="5716" y="646"/>
                    </a:lnTo>
                    <a:cubicBezTo>
                      <a:pt x="5688" y="628"/>
                      <a:pt x="5657" y="620"/>
                      <a:pt x="5626" y="620"/>
                    </a:cubicBezTo>
                    <a:cubicBezTo>
                      <a:pt x="5584" y="620"/>
                      <a:pt x="5541" y="636"/>
                      <a:pt x="5509" y="667"/>
                    </a:cubicBezTo>
                    <a:lnTo>
                      <a:pt x="3870" y="2270"/>
                    </a:lnTo>
                    <a:lnTo>
                      <a:pt x="1929" y="1141"/>
                    </a:lnTo>
                    <a:cubicBezTo>
                      <a:pt x="1903" y="1126"/>
                      <a:pt x="1874" y="1118"/>
                      <a:pt x="1845" y="1118"/>
                    </a:cubicBezTo>
                    <a:cubicBezTo>
                      <a:pt x="1811" y="1118"/>
                      <a:pt x="1777" y="1129"/>
                      <a:pt x="1748" y="1150"/>
                    </a:cubicBezTo>
                    <a:lnTo>
                      <a:pt x="92" y="2342"/>
                    </a:lnTo>
                    <a:cubicBezTo>
                      <a:pt x="17" y="2396"/>
                      <a:pt x="0" y="2500"/>
                      <a:pt x="54" y="2574"/>
                    </a:cubicBezTo>
                    <a:cubicBezTo>
                      <a:pt x="85" y="2619"/>
                      <a:pt x="137" y="2643"/>
                      <a:pt x="188" y="2643"/>
                    </a:cubicBezTo>
                    <a:cubicBezTo>
                      <a:pt x="222" y="2643"/>
                      <a:pt x="256" y="2634"/>
                      <a:pt x="286" y="2612"/>
                    </a:cubicBezTo>
                    <a:lnTo>
                      <a:pt x="1855" y="1482"/>
                    </a:lnTo>
                    <a:lnTo>
                      <a:pt x="3812" y="2621"/>
                    </a:lnTo>
                    <a:cubicBezTo>
                      <a:pt x="3838" y="2636"/>
                      <a:pt x="3867" y="2643"/>
                      <a:pt x="3895" y="2643"/>
                    </a:cubicBezTo>
                    <a:cubicBezTo>
                      <a:pt x="3938" y="2643"/>
                      <a:pt x="3980" y="2627"/>
                      <a:pt x="4012" y="2596"/>
                    </a:cubicBezTo>
                    <a:lnTo>
                      <a:pt x="5648" y="997"/>
                    </a:lnTo>
                    <a:lnTo>
                      <a:pt x="8184" y="2617"/>
                    </a:lnTo>
                    <a:cubicBezTo>
                      <a:pt x="8212" y="2635"/>
                      <a:pt x="8243" y="2644"/>
                      <a:pt x="8274" y="2644"/>
                    </a:cubicBezTo>
                    <a:cubicBezTo>
                      <a:pt x="8320" y="2644"/>
                      <a:pt x="8366" y="2624"/>
                      <a:pt x="8398" y="2587"/>
                    </a:cubicBezTo>
                    <a:lnTo>
                      <a:pt x="10329" y="408"/>
                    </a:lnTo>
                    <a:lnTo>
                      <a:pt x="12545" y="2596"/>
                    </a:lnTo>
                    <a:cubicBezTo>
                      <a:pt x="12577" y="2628"/>
                      <a:pt x="12619" y="2644"/>
                      <a:pt x="12661" y="2644"/>
                    </a:cubicBezTo>
                    <a:cubicBezTo>
                      <a:pt x="12704" y="2644"/>
                      <a:pt x="12748" y="2627"/>
                      <a:pt x="12780" y="2594"/>
                    </a:cubicBezTo>
                    <a:cubicBezTo>
                      <a:pt x="12845" y="2529"/>
                      <a:pt x="12844" y="2423"/>
                      <a:pt x="12778" y="2359"/>
                    </a:cubicBezTo>
                    <a:lnTo>
                      <a:pt x="10437" y="48"/>
                    </a:lnTo>
                    <a:cubicBezTo>
                      <a:pt x="10407" y="17"/>
                      <a:pt x="10365" y="0"/>
                      <a:pt x="103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2"/>
              <p:cNvSpPr/>
              <p:nvPr/>
            </p:nvSpPr>
            <p:spPr>
              <a:xfrm>
                <a:off x="1246862" y="2809026"/>
                <a:ext cx="403459" cy="172280"/>
              </a:xfrm>
              <a:custGeom>
                <a:rect b="b" l="l" r="r" t="t"/>
                <a:pathLst>
                  <a:path extrusionOk="0" h="5540" w="12974">
                    <a:moveTo>
                      <a:pt x="186" y="1"/>
                    </a:moveTo>
                    <a:cubicBezTo>
                      <a:pt x="147" y="1"/>
                      <a:pt x="108" y="14"/>
                      <a:pt x="77" y="42"/>
                    </a:cubicBezTo>
                    <a:cubicBezTo>
                      <a:pt x="8" y="102"/>
                      <a:pt x="1" y="208"/>
                      <a:pt x="61" y="277"/>
                    </a:cubicBezTo>
                    <a:lnTo>
                      <a:pt x="2382" y="2915"/>
                    </a:lnTo>
                    <a:cubicBezTo>
                      <a:pt x="2411" y="2949"/>
                      <a:pt x="2452" y="2970"/>
                      <a:pt x="2496" y="2972"/>
                    </a:cubicBezTo>
                    <a:cubicBezTo>
                      <a:pt x="2500" y="2972"/>
                      <a:pt x="2505" y="2973"/>
                      <a:pt x="2509" y="2973"/>
                    </a:cubicBezTo>
                    <a:cubicBezTo>
                      <a:pt x="2549" y="2973"/>
                      <a:pt x="2586" y="2957"/>
                      <a:pt x="2617" y="2931"/>
                    </a:cubicBezTo>
                    <a:lnTo>
                      <a:pt x="4798" y="997"/>
                    </a:lnTo>
                    <a:lnTo>
                      <a:pt x="6970" y="2931"/>
                    </a:lnTo>
                    <a:cubicBezTo>
                      <a:pt x="7002" y="2958"/>
                      <a:pt x="7041" y="2972"/>
                      <a:pt x="7081" y="2972"/>
                    </a:cubicBezTo>
                    <a:cubicBezTo>
                      <a:pt x="7115" y="2972"/>
                      <a:pt x="7149" y="2962"/>
                      <a:pt x="7178" y="2941"/>
                    </a:cubicBezTo>
                    <a:lnTo>
                      <a:pt x="9105" y="1551"/>
                    </a:lnTo>
                    <a:lnTo>
                      <a:pt x="10951" y="2939"/>
                    </a:lnTo>
                    <a:cubicBezTo>
                      <a:pt x="10981" y="2961"/>
                      <a:pt x="11016" y="2972"/>
                      <a:pt x="11051" y="2972"/>
                    </a:cubicBezTo>
                    <a:cubicBezTo>
                      <a:pt x="11079" y="2972"/>
                      <a:pt x="11107" y="2965"/>
                      <a:pt x="11132" y="2951"/>
                    </a:cubicBezTo>
                    <a:lnTo>
                      <a:pt x="12641" y="2115"/>
                    </a:lnTo>
                    <a:lnTo>
                      <a:pt x="12641" y="5373"/>
                    </a:lnTo>
                    <a:cubicBezTo>
                      <a:pt x="12641" y="5465"/>
                      <a:pt x="12715" y="5540"/>
                      <a:pt x="12808" y="5540"/>
                    </a:cubicBezTo>
                    <a:cubicBezTo>
                      <a:pt x="12899" y="5540"/>
                      <a:pt x="12974" y="5465"/>
                      <a:pt x="12974" y="5373"/>
                    </a:cubicBezTo>
                    <a:lnTo>
                      <a:pt x="12974" y="1833"/>
                    </a:lnTo>
                    <a:cubicBezTo>
                      <a:pt x="12974" y="1773"/>
                      <a:pt x="12942" y="1719"/>
                      <a:pt x="12892" y="1689"/>
                    </a:cubicBezTo>
                    <a:cubicBezTo>
                      <a:pt x="12866" y="1674"/>
                      <a:pt x="12836" y="1666"/>
                      <a:pt x="12807" y="1666"/>
                    </a:cubicBezTo>
                    <a:cubicBezTo>
                      <a:pt x="12779" y="1666"/>
                      <a:pt x="12752" y="1673"/>
                      <a:pt x="12727" y="1687"/>
                    </a:cubicBezTo>
                    <a:lnTo>
                      <a:pt x="11065" y="2609"/>
                    </a:lnTo>
                    <a:lnTo>
                      <a:pt x="9208" y="1211"/>
                    </a:lnTo>
                    <a:cubicBezTo>
                      <a:pt x="9178" y="1189"/>
                      <a:pt x="9143" y="1178"/>
                      <a:pt x="9108" y="1178"/>
                    </a:cubicBezTo>
                    <a:cubicBezTo>
                      <a:pt x="9074" y="1178"/>
                      <a:pt x="9039" y="1188"/>
                      <a:pt x="9010" y="1210"/>
                    </a:cubicBezTo>
                    <a:lnTo>
                      <a:pt x="7091" y="2593"/>
                    </a:lnTo>
                    <a:lnTo>
                      <a:pt x="4909" y="651"/>
                    </a:lnTo>
                    <a:cubicBezTo>
                      <a:pt x="4877" y="623"/>
                      <a:pt x="4838" y="609"/>
                      <a:pt x="4798" y="609"/>
                    </a:cubicBezTo>
                    <a:cubicBezTo>
                      <a:pt x="4759" y="609"/>
                      <a:pt x="4719" y="623"/>
                      <a:pt x="4688" y="651"/>
                    </a:cubicBezTo>
                    <a:lnTo>
                      <a:pt x="2520" y="2572"/>
                    </a:lnTo>
                    <a:lnTo>
                      <a:pt x="311" y="57"/>
                    </a:lnTo>
                    <a:cubicBezTo>
                      <a:pt x="278" y="20"/>
                      <a:pt x="232"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2"/>
              <p:cNvSpPr/>
              <p:nvPr/>
            </p:nvSpPr>
            <p:spPr>
              <a:xfrm>
                <a:off x="1251526" y="2819257"/>
                <a:ext cx="399510" cy="82222"/>
              </a:xfrm>
              <a:custGeom>
                <a:rect b="b" l="l" r="r" t="t"/>
                <a:pathLst>
                  <a:path extrusionOk="0" h="2644" w="12847">
                    <a:moveTo>
                      <a:pt x="2523" y="0"/>
                    </a:moveTo>
                    <a:cubicBezTo>
                      <a:pt x="2481" y="0"/>
                      <a:pt x="2438" y="17"/>
                      <a:pt x="2408" y="47"/>
                    </a:cubicBezTo>
                    <a:lnTo>
                      <a:pt x="67" y="2359"/>
                    </a:lnTo>
                    <a:cubicBezTo>
                      <a:pt x="2" y="2423"/>
                      <a:pt x="1" y="2528"/>
                      <a:pt x="65" y="2594"/>
                    </a:cubicBezTo>
                    <a:cubicBezTo>
                      <a:pt x="98" y="2627"/>
                      <a:pt x="141" y="2643"/>
                      <a:pt x="184" y="2643"/>
                    </a:cubicBezTo>
                    <a:cubicBezTo>
                      <a:pt x="226" y="2643"/>
                      <a:pt x="268" y="2627"/>
                      <a:pt x="300" y="2596"/>
                    </a:cubicBezTo>
                    <a:lnTo>
                      <a:pt x="2516" y="408"/>
                    </a:lnTo>
                    <a:lnTo>
                      <a:pt x="4448" y="2587"/>
                    </a:lnTo>
                    <a:cubicBezTo>
                      <a:pt x="4480" y="2624"/>
                      <a:pt x="4526" y="2643"/>
                      <a:pt x="4572" y="2643"/>
                    </a:cubicBezTo>
                    <a:cubicBezTo>
                      <a:pt x="4603" y="2643"/>
                      <a:pt x="4634" y="2635"/>
                      <a:pt x="4662" y="2617"/>
                    </a:cubicBezTo>
                    <a:lnTo>
                      <a:pt x="7198" y="997"/>
                    </a:lnTo>
                    <a:lnTo>
                      <a:pt x="8834" y="2596"/>
                    </a:lnTo>
                    <a:cubicBezTo>
                      <a:pt x="8866" y="2627"/>
                      <a:pt x="8908" y="2643"/>
                      <a:pt x="8950" y="2643"/>
                    </a:cubicBezTo>
                    <a:cubicBezTo>
                      <a:pt x="8978" y="2643"/>
                      <a:pt x="9007" y="2636"/>
                      <a:pt x="9033" y="2620"/>
                    </a:cubicBezTo>
                    <a:lnTo>
                      <a:pt x="10991" y="1482"/>
                    </a:lnTo>
                    <a:lnTo>
                      <a:pt x="12560" y="2612"/>
                    </a:lnTo>
                    <a:cubicBezTo>
                      <a:pt x="12590" y="2634"/>
                      <a:pt x="12624" y="2643"/>
                      <a:pt x="12658" y="2643"/>
                    </a:cubicBezTo>
                    <a:cubicBezTo>
                      <a:pt x="12709" y="2643"/>
                      <a:pt x="12760" y="2619"/>
                      <a:pt x="12792" y="2574"/>
                    </a:cubicBezTo>
                    <a:cubicBezTo>
                      <a:pt x="12847" y="2499"/>
                      <a:pt x="12829" y="2396"/>
                      <a:pt x="12754" y="2342"/>
                    </a:cubicBezTo>
                    <a:lnTo>
                      <a:pt x="11098" y="1150"/>
                    </a:lnTo>
                    <a:cubicBezTo>
                      <a:pt x="11069" y="1128"/>
                      <a:pt x="11035" y="1118"/>
                      <a:pt x="11001" y="1118"/>
                    </a:cubicBezTo>
                    <a:cubicBezTo>
                      <a:pt x="10972" y="1118"/>
                      <a:pt x="10943" y="1125"/>
                      <a:pt x="10917" y="1140"/>
                    </a:cubicBezTo>
                    <a:lnTo>
                      <a:pt x="8975" y="2269"/>
                    </a:lnTo>
                    <a:lnTo>
                      <a:pt x="7336" y="666"/>
                    </a:lnTo>
                    <a:cubicBezTo>
                      <a:pt x="7304" y="635"/>
                      <a:pt x="7263" y="619"/>
                      <a:pt x="7220" y="619"/>
                    </a:cubicBezTo>
                    <a:cubicBezTo>
                      <a:pt x="7189" y="619"/>
                      <a:pt x="7158" y="628"/>
                      <a:pt x="7130" y="646"/>
                    </a:cubicBezTo>
                    <a:lnTo>
                      <a:pt x="4603" y="2260"/>
                    </a:lnTo>
                    <a:lnTo>
                      <a:pt x="2650" y="56"/>
                    </a:lnTo>
                    <a:cubicBezTo>
                      <a:pt x="2619" y="22"/>
                      <a:pt x="2576" y="1"/>
                      <a:pt x="2530" y="0"/>
                    </a:cubicBezTo>
                    <a:cubicBezTo>
                      <a:pt x="2528" y="0"/>
                      <a:pt x="2526" y="0"/>
                      <a:pt x="25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52"/>
            <p:cNvGrpSpPr/>
            <p:nvPr/>
          </p:nvGrpSpPr>
          <p:grpSpPr>
            <a:xfrm>
              <a:off x="2191588" y="3057706"/>
              <a:ext cx="875508" cy="2085946"/>
              <a:chOff x="1952785" y="2772268"/>
              <a:chExt cx="733441" cy="1831705"/>
            </a:xfrm>
          </p:grpSpPr>
          <p:sp>
            <p:nvSpPr>
              <p:cNvPr id="1231" name="Google Shape;1231;p52"/>
              <p:cNvSpPr/>
              <p:nvPr/>
            </p:nvSpPr>
            <p:spPr>
              <a:xfrm>
                <a:off x="2183936" y="2772268"/>
                <a:ext cx="271170" cy="1831705"/>
              </a:xfrm>
              <a:custGeom>
                <a:rect b="b" l="l" r="r" t="t"/>
                <a:pathLst>
                  <a:path extrusionOk="0" h="58902" w="8720">
                    <a:moveTo>
                      <a:pt x="3408" y="1"/>
                    </a:moveTo>
                    <a:cubicBezTo>
                      <a:pt x="3339" y="1"/>
                      <a:pt x="3282" y="55"/>
                      <a:pt x="3278" y="124"/>
                    </a:cubicBezTo>
                    <a:lnTo>
                      <a:pt x="4" y="58763"/>
                    </a:lnTo>
                    <a:cubicBezTo>
                      <a:pt x="0" y="58835"/>
                      <a:pt x="56" y="58896"/>
                      <a:pt x="127" y="58900"/>
                    </a:cubicBezTo>
                    <a:cubicBezTo>
                      <a:pt x="131" y="58901"/>
                      <a:pt x="135" y="58901"/>
                      <a:pt x="139" y="58901"/>
                    </a:cubicBezTo>
                    <a:cubicBezTo>
                      <a:pt x="210" y="58901"/>
                      <a:pt x="262" y="58845"/>
                      <a:pt x="266" y="58777"/>
                    </a:cubicBezTo>
                    <a:lnTo>
                      <a:pt x="3533" y="262"/>
                    </a:lnTo>
                    <a:lnTo>
                      <a:pt x="5187" y="262"/>
                    </a:lnTo>
                    <a:lnTo>
                      <a:pt x="8453" y="58777"/>
                    </a:lnTo>
                    <a:cubicBezTo>
                      <a:pt x="8458" y="58847"/>
                      <a:pt x="8515" y="58901"/>
                      <a:pt x="8584" y="58901"/>
                    </a:cubicBezTo>
                    <a:cubicBezTo>
                      <a:pt x="8587" y="58901"/>
                      <a:pt x="8589" y="58901"/>
                      <a:pt x="8591" y="58900"/>
                    </a:cubicBezTo>
                    <a:cubicBezTo>
                      <a:pt x="8664" y="58896"/>
                      <a:pt x="8719" y="58835"/>
                      <a:pt x="8715" y="58763"/>
                    </a:cubicBezTo>
                    <a:lnTo>
                      <a:pt x="5441" y="124"/>
                    </a:lnTo>
                    <a:cubicBezTo>
                      <a:pt x="5437" y="55"/>
                      <a:pt x="5381" y="1"/>
                      <a:pt x="5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2"/>
              <p:cNvSpPr/>
              <p:nvPr/>
            </p:nvSpPr>
            <p:spPr>
              <a:xfrm>
                <a:off x="2187451" y="2772268"/>
                <a:ext cx="257456" cy="1761020"/>
              </a:xfrm>
              <a:custGeom>
                <a:rect b="b" l="l" r="r" t="t"/>
                <a:pathLst>
                  <a:path extrusionOk="0" h="56629" w="8279">
                    <a:moveTo>
                      <a:pt x="3296" y="0"/>
                    </a:moveTo>
                    <a:cubicBezTo>
                      <a:pt x="3261" y="0"/>
                      <a:pt x="3226" y="14"/>
                      <a:pt x="3201" y="42"/>
                    </a:cubicBezTo>
                    <a:cubicBezTo>
                      <a:pt x="3151" y="94"/>
                      <a:pt x="3153" y="176"/>
                      <a:pt x="3205" y="226"/>
                    </a:cubicBezTo>
                    <a:lnTo>
                      <a:pt x="5106" y="2032"/>
                    </a:lnTo>
                    <a:lnTo>
                      <a:pt x="3008" y="3713"/>
                    </a:lnTo>
                    <a:cubicBezTo>
                      <a:pt x="2976" y="3738"/>
                      <a:pt x="2959" y="3777"/>
                      <a:pt x="2959" y="3817"/>
                    </a:cubicBezTo>
                    <a:cubicBezTo>
                      <a:pt x="2960" y="3858"/>
                      <a:pt x="2979" y="3896"/>
                      <a:pt x="3012" y="3920"/>
                    </a:cubicBezTo>
                    <a:lnTo>
                      <a:pt x="5288" y="5601"/>
                    </a:lnTo>
                    <a:lnTo>
                      <a:pt x="2792" y="7584"/>
                    </a:lnTo>
                    <a:cubicBezTo>
                      <a:pt x="2761" y="7609"/>
                      <a:pt x="2742" y="7647"/>
                      <a:pt x="2743" y="7688"/>
                    </a:cubicBezTo>
                    <a:cubicBezTo>
                      <a:pt x="2743" y="7728"/>
                      <a:pt x="2763" y="7766"/>
                      <a:pt x="2795" y="7791"/>
                    </a:cubicBezTo>
                    <a:lnTo>
                      <a:pt x="5527" y="9863"/>
                    </a:lnTo>
                    <a:lnTo>
                      <a:pt x="2533" y="12231"/>
                    </a:lnTo>
                    <a:cubicBezTo>
                      <a:pt x="2500" y="12257"/>
                      <a:pt x="2482" y="12298"/>
                      <a:pt x="2484" y="12340"/>
                    </a:cubicBezTo>
                    <a:cubicBezTo>
                      <a:pt x="2486" y="12384"/>
                      <a:pt x="2509" y="12422"/>
                      <a:pt x="2546" y="12444"/>
                    </a:cubicBezTo>
                    <a:lnTo>
                      <a:pt x="5758" y="14429"/>
                    </a:lnTo>
                    <a:lnTo>
                      <a:pt x="2279" y="16878"/>
                    </a:lnTo>
                    <a:cubicBezTo>
                      <a:pt x="2246" y="16900"/>
                      <a:pt x="2226" y="16937"/>
                      <a:pt x="2224" y="16978"/>
                    </a:cubicBezTo>
                    <a:cubicBezTo>
                      <a:pt x="2222" y="17018"/>
                      <a:pt x="2239" y="17057"/>
                      <a:pt x="2269" y="17084"/>
                    </a:cubicBezTo>
                    <a:lnTo>
                      <a:pt x="6129" y="20402"/>
                    </a:lnTo>
                    <a:lnTo>
                      <a:pt x="1869" y="24055"/>
                    </a:lnTo>
                    <a:cubicBezTo>
                      <a:pt x="1840" y="24080"/>
                      <a:pt x="1824" y="24117"/>
                      <a:pt x="1824" y="24155"/>
                    </a:cubicBezTo>
                    <a:cubicBezTo>
                      <a:pt x="1824" y="24194"/>
                      <a:pt x="1841" y="24230"/>
                      <a:pt x="1870" y="24254"/>
                    </a:cubicBezTo>
                    <a:lnTo>
                      <a:pt x="6561" y="28211"/>
                    </a:lnTo>
                    <a:lnTo>
                      <a:pt x="1405" y="32416"/>
                    </a:lnTo>
                    <a:cubicBezTo>
                      <a:pt x="1372" y="32443"/>
                      <a:pt x="1355" y="32483"/>
                      <a:pt x="1357" y="32525"/>
                    </a:cubicBezTo>
                    <a:cubicBezTo>
                      <a:pt x="1359" y="32567"/>
                      <a:pt x="1381" y="32605"/>
                      <a:pt x="1416" y="32628"/>
                    </a:cubicBezTo>
                    <a:lnTo>
                      <a:pt x="6968" y="36217"/>
                    </a:lnTo>
                    <a:lnTo>
                      <a:pt x="997" y="39956"/>
                    </a:lnTo>
                    <a:cubicBezTo>
                      <a:pt x="958" y="39980"/>
                      <a:pt x="935" y="40023"/>
                      <a:pt x="935" y="40068"/>
                    </a:cubicBezTo>
                    <a:cubicBezTo>
                      <a:pt x="936" y="40114"/>
                      <a:pt x="960" y="40156"/>
                      <a:pt x="999" y="40179"/>
                    </a:cubicBezTo>
                    <a:lnTo>
                      <a:pt x="7391" y="43997"/>
                    </a:lnTo>
                    <a:lnTo>
                      <a:pt x="546" y="48070"/>
                    </a:lnTo>
                    <a:cubicBezTo>
                      <a:pt x="507" y="48094"/>
                      <a:pt x="482" y="48136"/>
                      <a:pt x="482" y="48182"/>
                    </a:cubicBezTo>
                    <a:cubicBezTo>
                      <a:pt x="481" y="48227"/>
                      <a:pt x="505" y="48269"/>
                      <a:pt x="543" y="48294"/>
                    </a:cubicBezTo>
                    <a:lnTo>
                      <a:pt x="7867" y="52900"/>
                    </a:lnTo>
                    <a:lnTo>
                      <a:pt x="95" y="56378"/>
                    </a:lnTo>
                    <a:cubicBezTo>
                      <a:pt x="30" y="56407"/>
                      <a:pt x="0" y="56485"/>
                      <a:pt x="30" y="56551"/>
                    </a:cubicBezTo>
                    <a:cubicBezTo>
                      <a:pt x="51" y="56599"/>
                      <a:pt x="99" y="56628"/>
                      <a:pt x="149" y="56628"/>
                    </a:cubicBezTo>
                    <a:cubicBezTo>
                      <a:pt x="167" y="56628"/>
                      <a:pt x="185" y="56625"/>
                      <a:pt x="202" y="56617"/>
                    </a:cubicBezTo>
                    <a:lnTo>
                      <a:pt x="8198" y="53039"/>
                    </a:lnTo>
                    <a:cubicBezTo>
                      <a:pt x="8242" y="53019"/>
                      <a:pt x="8272" y="52977"/>
                      <a:pt x="8275" y="52928"/>
                    </a:cubicBezTo>
                    <a:cubicBezTo>
                      <a:pt x="8279" y="52880"/>
                      <a:pt x="8255" y="52834"/>
                      <a:pt x="8214" y="52808"/>
                    </a:cubicBezTo>
                    <a:lnTo>
                      <a:pt x="864" y="48186"/>
                    </a:lnTo>
                    <a:lnTo>
                      <a:pt x="7713" y="44110"/>
                    </a:lnTo>
                    <a:cubicBezTo>
                      <a:pt x="7753" y="44086"/>
                      <a:pt x="7777" y="44044"/>
                      <a:pt x="7777" y="43998"/>
                    </a:cubicBezTo>
                    <a:cubicBezTo>
                      <a:pt x="7777" y="43952"/>
                      <a:pt x="7753" y="43909"/>
                      <a:pt x="7713" y="43885"/>
                    </a:cubicBezTo>
                    <a:lnTo>
                      <a:pt x="1317" y="40064"/>
                    </a:lnTo>
                    <a:lnTo>
                      <a:pt x="7281" y="36328"/>
                    </a:lnTo>
                    <a:cubicBezTo>
                      <a:pt x="7319" y="36305"/>
                      <a:pt x="7343" y="36264"/>
                      <a:pt x="7343" y="36219"/>
                    </a:cubicBezTo>
                    <a:cubicBezTo>
                      <a:pt x="7344" y="36175"/>
                      <a:pt x="7321" y="36132"/>
                      <a:pt x="7283" y="36108"/>
                    </a:cubicBezTo>
                    <a:lnTo>
                      <a:pt x="1710" y="32506"/>
                    </a:lnTo>
                    <a:lnTo>
                      <a:pt x="6848" y="28314"/>
                    </a:lnTo>
                    <a:cubicBezTo>
                      <a:pt x="6878" y="28290"/>
                      <a:pt x="6895" y="28253"/>
                      <a:pt x="6897" y="28214"/>
                    </a:cubicBezTo>
                    <a:cubicBezTo>
                      <a:pt x="6897" y="28175"/>
                      <a:pt x="6880" y="28138"/>
                      <a:pt x="6849" y="28112"/>
                    </a:cubicBezTo>
                    <a:lnTo>
                      <a:pt x="2156" y="24154"/>
                    </a:lnTo>
                    <a:lnTo>
                      <a:pt x="6414" y="20500"/>
                    </a:lnTo>
                    <a:cubicBezTo>
                      <a:pt x="6444" y="20476"/>
                      <a:pt x="6460" y="20440"/>
                      <a:pt x="6460" y="20402"/>
                    </a:cubicBezTo>
                    <a:cubicBezTo>
                      <a:pt x="6460" y="20363"/>
                      <a:pt x="6444" y="20327"/>
                      <a:pt x="6415" y="20302"/>
                    </a:cubicBezTo>
                    <a:lnTo>
                      <a:pt x="2568" y="16995"/>
                    </a:lnTo>
                    <a:lnTo>
                      <a:pt x="6071" y="14529"/>
                    </a:lnTo>
                    <a:cubicBezTo>
                      <a:pt x="6107" y="14504"/>
                      <a:pt x="6128" y="14462"/>
                      <a:pt x="6127" y="14419"/>
                    </a:cubicBezTo>
                    <a:cubicBezTo>
                      <a:pt x="6125" y="14375"/>
                      <a:pt x="6102" y="14333"/>
                      <a:pt x="6064" y="14311"/>
                    </a:cubicBezTo>
                    <a:lnTo>
                      <a:pt x="2842" y="12320"/>
                    </a:lnTo>
                    <a:lnTo>
                      <a:pt x="5822" y="9964"/>
                    </a:lnTo>
                    <a:cubicBezTo>
                      <a:pt x="5854" y="9938"/>
                      <a:pt x="5872" y="9900"/>
                      <a:pt x="5872" y="9859"/>
                    </a:cubicBezTo>
                    <a:cubicBezTo>
                      <a:pt x="5871" y="9819"/>
                      <a:pt x="5853" y="9781"/>
                      <a:pt x="5820" y="9756"/>
                    </a:cubicBezTo>
                    <a:lnTo>
                      <a:pt x="3087" y="7684"/>
                    </a:lnTo>
                    <a:lnTo>
                      <a:pt x="5585" y="5699"/>
                    </a:lnTo>
                    <a:cubicBezTo>
                      <a:pt x="5617" y="5675"/>
                      <a:pt x="5634" y="5636"/>
                      <a:pt x="5634" y="5595"/>
                    </a:cubicBezTo>
                    <a:cubicBezTo>
                      <a:pt x="5633" y="5555"/>
                      <a:pt x="5614" y="5516"/>
                      <a:pt x="5581" y="5492"/>
                    </a:cubicBezTo>
                    <a:lnTo>
                      <a:pt x="3305" y="3811"/>
                    </a:lnTo>
                    <a:lnTo>
                      <a:pt x="5387" y="2142"/>
                    </a:lnTo>
                    <a:cubicBezTo>
                      <a:pt x="5417" y="2119"/>
                      <a:pt x="5434" y="2084"/>
                      <a:pt x="5435" y="2046"/>
                    </a:cubicBezTo>
                    <a:cubicBezTo>
                      <a:pt x="5437" y="2008"/>
                      <a:pt x="5423" y="1971"/>
                      <a:pt x="5395" y="1945"/>
                    </a:cubicBezTo>
                    <a:lnTo>
                      <a:pt x="3386" y="36"/>
                    </a:lnTo>
                    <a:cubicBezTo>
                      <a:pt x="3360" y="12"/>
                      <a:pt x="3328" y="0"/>
                      <a:pt x="3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2"/>
              <p:cNvSpPr/>
              <p:nvPr/>
            </p:nvSpPr>
            <p:spPr>
              <a:xfrm>
                <a:off x="2194106" y="2772268"/>
                <a:ext cx="257487" cy="1761020"/>
              </a:xfrm>
              <a:custGeom>
                <a:rect b="b" l="l" r="r" t="t"/>
                <a:pathLst>
                  <a:path extrusionOk="0" h="56629" w="8280">
                    <a:moveTo>
                      <a:pt x="4983" y="0"/>
                    </a:moveTo>
                    <a:cubicBezTo>
                      <a:pt x="4951" y="0"/>
                      <a:pt x="4919" y="12"/>
                      <a:pt x="4894" y="36"/>
                    </a:cubicBezTo>
                    <a:lnTo>
                      <a:pt x="2884" y="1945"/>
                    </a:lnTo>
                    <a:cubicBezTo>
                      <a:pt x="2858" y="1971"/>
                      <a:pt x="2842" y="2008"/>
                      <a:pt x="2844" y="2046"/>
                    </a:cubicBezTo>
                    <a:cubicBezTo>
                      <a:pt x="2845" y="2084"/>
                      <a:pt x="2864" y="2119"/>
                      <a:pt x="2894" y="2142"/>
                    </a:cubicBezTo>
                    <a:lnTo>
                      <a:pt x="4975" y="3811"/>
                    </a:lnTo>
                    <a:lnTo>
                      <a:pt x="2699" y="5492"/>
                    </a:lnTo>
                    <a:cubicBezTo>
                      <a:pt x="2666" y="5516"/>
                      <a:pt x="2646" y="5554"/>
                      <a:pt x="2645" y="5595"/>
                    </a:cubicBezTo>
                    <a:cubicBezTo>
                      <a:pt x="2645" y="5636"/>
                      <a:pt x="2663" y="5675"/>
                      <a:pt x="2694" y="5699"/>
                    </a:cubicBezTo>
                    <a:lnTo>
                      <a:pt x="5192" y="7684"/>
                    </a:lnTo>
                    <a:lnTo>
                      <a:pt x="2459" y="9756"/>
                    </a:lnTo>
                    <a:cubicBezTo>
                      <a:pt x="2427" y="9781"/>
                      <a:pt x="2408" y="9819"/>
                      <a:pt x="2407" y="9859"/>
                    </a:cubicBezTo>
                    <a:cubicBezTo>
                      <a:pt x="2407" y="9900"/>
                      <a:pt x="2426" y="9938"/>
                      <a:pt x="2457" y="9964"/>
                    </a:cubicBezTo>
                    <a:lnTo>
                      <a:pt x="5438" y="12320"/>
                    </a:lnTo>
                    <a:lnTo>
                      <a:pt x="2215" y="14311"/>
                    </a:lnTo>
                    <a:cubicBezTo>
                      <a:pt x="2177" y="14333"/>
                      <a:pt x="2154" y="14375"/>
                      <a:pt x="2153" y="14419"/>
                    </a:cubicBezTo>
                    <a:cubicBezTo>
                      <a:pt x="2152" y="14462"/>
                      <a:pt x="2172" y="14504"/>
                      <a:pt x="2208" y="14529"/>
                    </a:cubicBezTo>
                    <a:lnTo>
                      <a:pt x="5712" y="16995"/>
                    </a:lnTo>
                    <a:lnTo>
                      <a:pt x="1864" y="20302"/>
                    </a:lnTo>
                    <a:cubicBezTo>
                      <a:pt x="1835" y="20327"/>
                      <a:pt x="1819" y="20363"/>
                      <a:pt x="1819" y="20402"/>
                    </a:cubicBezTo>
                    <a:cubicBezTo>
                      <a:pt x="1819" y="20440"/>
                      <a:pt x="1835" y="20476"/>
                      <a:pt x="1864" y="20500"/>
                    </a:cubicBezTo>
                    <a:lnTo>
                      <a:pt x="6122" y="24154"/>
                    </a:lnTo>
                    <a:lnTo>
                      <a:pt x="1429" y="28112"/>
                    </a:lnTo>
                    <a:cubicBezTo>
                      <a:pt x="1399" y="28138"/>
                      <a:pt x="1383" y="28175"/>
                      <a:pt x="1383" y="28214"/>
                    </a:cubicBezTo>
                    <a:cubicBezTo>
                      <a:pt x="1383" y="28253"/>
                      <a:pt x="1400" y="28290"/>
                      <a:pt x="1431" y="28314"/>
                    </a:cubicBezTo>
                    <a:lnTo>
                      <a:pt x="6570" y="32506"/>
                    </a:lnTo>
                    <a:lnTo>
                      <a:pt x="996" y="36108"/>
                    </a:lnTo>
                    <a:cubicBezTo>
                      <a:pt x="958" y="36132"/>
                      <a:pt x="935" y="36175"/>
                      <a:pt x="936" y="36219"/>
                    </a:cubicBezTo>
                    <a:cubicBezTo>
                      <a:pt x="936" y="36264"/>
                      <a:pt x="959" y="36305"/>
                      <a:pt x="997" y="36328"/>
                    </a:cubicBezTo>
                    <a:lnTo>
                      <a:pt x="6963" y="40064"/>
                    </a:lnTo>
                    <a:lnTo>
                      <a:pt x="566" y="43885"/>
                    </a:lnTo>
                    <a:cubicBezTo>
                      <a:pt x="526" y="43909"/>
                      <a:pt x="501" y="43952"/>
                      <a:pt x="501" y="43998"/>
                    </a:cubicBezTo>
                    <a:cubicBezTo>
                      <a:pt x="501" y="44043"/>
                      <a:pt x="526" y="44086"/>
                      <a:pt x="566" y="44110"/>
                    </a:cubicBezTo>
                    <a:lnTo>
                      <a:pt x="7415" y="48186"/>
                    </a:lnTo>
                    <a:lnTo>
                      <a:pt x="65" y="52808"/>
                    </a:lnTo>
                    <a:cubicBezTo>
                      <a:pt x="24" y="52834"/>
                      <a:pt x="0" y="52880"/>
                      <a:pt x="5" y="52928"/>
                    </a:cubicBezTo>
                    <a:cubicBezTo>
                      <a:pt x="8" y="52977"/>
                      <a:pt x="37" y="53019"/>
                      <a:pt x="82" y="53038"/>
                    </a:cubicBezTo>
                    <a:lnTo>
                      <a:pt x="8077" y="56617"/>
                    </a:lnTo>
                    <a:cubicBezTo>
                      <a:pt x="8095" y="56625"/>
                      <a:pt x="8112" y="56628"/>
                      <a:pt x="8131" y="56628"/>
                    </a:cubicBezTo>
                    <a:cubicBezTo>
                      <a:pt x="8180" y="56628"/>
                      <a:pt x="8228" y="56599"/>
                      <a:pt x="8250" y="56551"/>
                    </a:cubicBezTo>
                    <a:cubicBezTo>
                      <a:pt x="8279" y="56484"/>
                      <a:pt x="8250" y="56407"/>
                      <a:pt x="8184" y="56378"/>
                    </a:cubicBezTo>
                    <a:lnTo>
                      <a:pt x="412" y="52900"/>
                    </a:lnTo>
                    <a:lnTo>
                      <a:pt x="7736" y="48294"/>
                    </a:lnTo>
                    <a:cubicBezTo>
                      <a:pt x="7774" y="48269"/>
                      <a:pt x="7798" y="48227"/>
                      <a:pt x="7797" y="48181"/>
                    </a:cubicBezTo>
                    <a:cubicBezTo>
                      <a:pt x="7797" y="48136"/>
                      <a:pt x="7772" y="48094"/>
                      <a:pt x="7733" y="48070"/>
                    </a:cubicBezTo>
                    <a:lnTo>
                      <a:pt x="888" y="43997"/>
                    </a:lnTo>
                    <a:lnTo>
                      <a:pt x="7281" y="40179"/>
                    </a:lnTo>
                    <a:cubicBezTo>
                      <a:pt x="7320" y="40156"/>
                      <a:pt x="7343" y="40114"/>
                      <a:pt x="7344" y="40068"/>
                    </a:cubicBezTo>
                    <a:cubicBezTo>
                      <a:pt x="7344" y="40023"/>
                      <a:pt x="7322" y="39980"/>
                      <a:pt x="7283" y="39956"/>
                    </a:cubicBezTo>
                    <a:lnTo>
                      <a:pt x="1311" y="36217"/>
                    </a:lnTo>
                    <a:lnTo>
                      <a:pt x="6863" y="32628"/>
                    </a:lnTo>
                    <a:cubicBezTo>
                      <a:pt x="6898" y="32605"/>
                      <a:pt x="6921" y="32567"/>
                      <a:pt x="6923" y="32525"/>
                    </a:cubicBezTo>
                    <a:cubicBezTo>
                      <a:pt x="6925" y="32483"/>
                      <a:pt x="6907" y="32443"/>
                      <a:pt x="6874" y="32416"/>
                    </a:cubicBezTo>
                    <a:lnTo>
                      <a:pt x="1718" y="28211"/>
                    </a:lnTo>
                    <a:lnTo>
                      <a:pt x="6410" y="24254"/>
                    </a:lnTo>
                    <a:cubicBezTo>
                      <a:pt x="6438" y="24230"/>
                      <a:pt x="6456" y="24194"/>
                      <a:pt x="6456" y="24155"/>
                    </a:cubicBezTo>
                    <a:cubicBezTo>
                      <a:pt x="6456" y="24117"/>
                      <a:pt x="6439" y="24080"/>
                      <a:pt x="6411" y="24055"/>
                    </a:cubicBezTo>
                    <a:lnTo>
                      <a:pt x="2151" y="20402"/>
                    </a:lnTo>
                    <a:lnTo>
                      <a:pt x="6010" y="17084"/>
                    </a:lnTo>
                    <a:cubicBezTo>
                      <a:pt x="6041" y="17057"/>
                      <a:pt x="6058" y="17018"/>
                      <a:pt x="6055" y="16978"/>
                    </a:cubicBezTo>
                    <a:cubicBezTo>
                      <a:pt x="6053" y="16937"/>
                      <a:pt x="6033" y="16900"/>
                      <a:pt x="6000" y="16878"/>
                    </a:cubicBezTo>
                    <a:lnTo>
                      <a:pt x="2521" y="14429"/>
                    </a:lnTo>
                    <a:lnTo>
                      <a:pt x="5733" y="12444"/>
                    </a:lnTo>
                    <a:cubicBezTo>
                      <a:pt x="5770" y="12422"/>
                      <a:pt x="5793" y="12384"/>
                      <a:pt x="5796" y="12340"/>
                    </a:cubicBezTo>
                    <a:cubicBezTo>
                      <a:pt x="5798" y="12298"/>
                      <a:pt x="5779" y="12256"/>
                      <a:pt x="5747" y="12231"/>
                    </a:cubicBezTo>
                    <a:lnTo>
                      <a:pt x="2752" y="9863"/>
                    </a:lnTo>
                    <a:lnTo>
                      <a:pt x="5485" y="7791"/>
                    </a:lnTo>
                    <a:cubicBezTo>
                      <a:pt x="5517" y="7766"/>
                      <a:pt x="5536" y="7728"/>
                      <a:pt x="5536" y="7688"/>
                    </a:cubicBezTo>
                    <a:cubicBezTo>
                      <a:pt x="5537" y="7647"/>
                      <a:pt x="5519" y="7609"/>
                      <a:pt x="5487" y="7584"/>
                    </a:cubicBezTo>
                    <a:lnTo>
                      <a:pt x="2991" y="5601"/>
                    </a:lnTo>
                    <a:lnTo>
                      <a:pt x="5267" y="3920"/>
                    </a:lnTo>
                    <a:cubicBezTo>
                      <a:pt x="5300" y="3896"/>
                      <a:pt x="5320" y="3858"/>
                      <a:pt x="5321" y="3817"/>
                    </a:cubicBezTo>
                    <a:cubicBezTo>
                      <a:pt x="5321" y="3777"/>
                      <a:pt x="5303" y="3738"/>
                      <a:pt x="5271" y="3713"/>
                    </a:cubicBezTo>
                    <a:lnTo>
                      <a:pt x="3174" y="2032"/>
                    </a:lnTo>
                    <a:lnTo>
                      <a:pt x="5074" y="226"/>
                    </a:lnTo>
                    <a:cubicBezTo>
                      <a:pt x="5127" y="176"/>
                      <a:pt x="5129" y="94"/>
                      <a:pt x="5078" y="42"/>
                    </a:cubicBezTo>
                    <a:cubicBezTo>
                      <a:pt x="5052" y="14"/>
                      <a:pt x="5018" y="0"/>
                      <a:pt x="49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2"/>
              <p:cNvSpPr/>
              <p:nvPr/>
            </p:nvSpPr>
            <p:spPr>
              <a:xfrm>
                <a:off x="2075436" y="2886802"/>
                <a:ext cx="488106" cy="66611"/>
              </a:xfrm>
              <a:custGeom>
                <a:rect b="b" l="l" r="r" t="t"/>
                <a:pathLst>
                  <a:path extrusionOk="0" h="2142" w="15696">
                    <a:moveTo>
                      <a:pt x="15434" y="263"/>
                    </a:moveTo>
                    <a:lnTo>
                      <a:pt x="15434" y="530"/>
                    </a:lnTo>
                    <a:lnTo>
                      <a:pt x="7849" y="1878"/>
                    </a:lnTo>
                    <a:lnTo>
                      <a:pt x="264" y="530"/>
                    </a:lnTo>
                    <a:lnTo>
                      <a:pt x="264" y="263"/>
                    </a:lnTo>
                    <a:close/>
                    <a:moveTo>
                      <a:pt x="132" y="1"/>
                    </a:moveTo>
                    <a:cubicBezTo>
                      <a:pt x="60" y="1"/>
                      <a:pt x="1" y="59"/>
                      <a:pt x="1" y="132"/>
                    </a:cubicBezTo>
                    <a:lnTo>
                      <a:pt x="1" y="640"/>
                    </a:lnTo>
                    <a:cubicBezTo>
                      <a:pt x="1" y="704"/>
                      <a:pt x="47" y="758"/>
                      <a:pt x="110" y="770"/>
                    </a:cubicBezTo>
                    <a:lnTo>
                      <a:pt x="7826" y="2140"/>
                    </a:lnTo>
                    <a:cubicBezTo>
                      <a:pt x="7833" y="2142"/>
                      <a:pt x="7840" y="2142"/>
                      <a:pt x="7849" y="2142"/>
                    </a:cubicBezTo>
                    <a:cubicBezTo>
                      <a:pt x="7856" y="2142"/>
                      <a:pt x="7864" y="2142"/>
                      <a:pt x="7871" y="2140"/>
                    </a:cubicBezTo>
                    <a:lnTo>
                      <a:pt x="15588" y="770"/>
                    </a:lnTo>
                    <a:cubicBezTo>
                      <a:pt x="15650" y="758"/>
                      <a:pt x="15696" y="704"/>
                      <a:pt x="15696" y="640"/>
                    </a:cubicBezTo>
                    <a:lnTo>
                      <a:pt x="15696" y="132"/>
                    </a:lnTo>
                    <a:cubicBezTo>
                      <a:pt x="15696" y="59"/>
                      <a:pt x="15637" y="1"/>
                      <a:pt x="15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2"/>
              <p:cNvSpPr/>
              <p:nvPr/>
            </p:nvSpPr>
            <p:spPr>
              <a:xfrm>
                <a:off x="2075467" y="2886802"/>
                <a:ext cx="209722" cy="90089"/>
              </a:xfrm>
              <a:custGeom>
                <a:rect b="b" l="l" r="r" t="t"/>
                <a:pathLst>
                  <a:path extrusionOk="0" h="2897" w="6744">
                    <a:moveTo>
                      <a:pt x="2477" y="1"/>
                    </a:moveTo>
                    <a:cubicBezTo>
                      <a:pt x="2457" y="1"/>
                      <a:pt x="2436" y="5"/>
                      <a:pt x="2418" y="15"/>
                    </a:cubicBezTo>
                    <a:lnTo>
                      <a:pt x="1155" y="668"/>
                    </a:lnTo>
                    <a:lnTo>
                      <a:pt x="205" y="23"/>
                    </a:lnTo>
                    <a:cubicBezTo>
                      <a:pt x="183" y="9"/>
                      <a:pt x="157" y="1"/>
                      <a:pt x="131" y="1"/>
                    </a:cubicBezTo>
                    <a:cubicBezTo>
                      <a:pt x="110" y="1"/>
                      <a:pt x="89" y="6"/>
                      <a:pt x="70" y="16"/>
                    </a:cubicBezTo>
                    <a:cubicBezTo>
                      <a:pt x="28" y="39"/>
                      <a:pt x="1" y="83"/>
                      <a:pt x="1" y="132"/>
                    </a:cubicBezTo>
                    <a:lnTo>
                      <a:pt x="1" y="2767"/>
                    </a:lnTo>
                    <a:cubicBezTo>
                      <a:pt x="1" y="2838"/>
                      <a:pt x="59" y="2897"/>
                      <a:pt x="131" y="2897"/>
                    </a:cubicBezTo>
                    <a:cubicBezTo>
                      <a:pt x="203" y="2897"/>
                      <a:pt x="263" y="2838"/>
                      <a:pt x="263" y="2767"/>
                    </a:cubicBezTo>
                    <a:lnTo>
                      <a:pt x="263" y="379"/>
                    </a:lnTo>
                    <a:lnTo>
                      <a:pt x="1072" y="929"/>
                    </a:lnTo>
                    <a:cubicBezTo>
                      <a:pt x="1094" y="944"/>
                      <a:pt x="1120" y="951"/>
                      <a:pt x="1145" y="951"/>
                    </a:cubicBezTo>
                    <a:cubicBezTo>
                      <a:pt x="1166" y="951"/>
                      <a:pt x="1187" y="946"/>
                      <a:pt x="1206" y="937"/>
                    </a:cubicBezTo>
                    <a:lnTo>
                      <a:pt x="2442" y="297"/>
                    </a:lnTo>
                    <a:lnTo>
                      <a:pt x="3225" y="1289"/>
                    </a:lnTo>
                    <a:cubicBezTo>
                      <a:pt x="3251" y="1322"/>
                      <a:pt x="3289" y="1339"/>
                      <a:pt x="3328" y="1339"/>
                    </a:cubicBezTo>
                    <a:cubicBezTo>
                      <a:pt x="3352" y="1339"/>
                      <a:pt x="3377" y="1332"/>
                      <a:pt x="3399" y="1319"/>
                    </a:cubicBezTo>
                    <a:lnTo>
                      <a:pt x="5002" y="301"/>
                    </a:lnTo>
                    <a:lnTo>
                      <a:pt x="6503" y="1879"/>
                    </a:lnTo>
                    <a:cubicBezTo>
                      <a:pt x="6529" y="1906"/>
                      <a:pt x="6564" y="1920"/>
                      <a:pt x="6599" y="1920"/>
                    </a:cubicBezTo>
                    <a:cubicBezTo>
                      <a:pt x="6631" y="1920"/>
                      <a:pt x="6664" y="1908"/>
                      <a:pt x="6689" y="1884"/>
                    </a:cubicBezTo>
                    <a:cubicBezTo>
                      <a:pt x="6741" y="1834"/>
                      <a:pt x="6743" y="1752"/>
                      <a:pt x="6693" y="1699"/>
                    </a:cubicBezTo>
                    <a:lnTo>
                      <a:pt x="5118" y="42"/>
                    </a:lnTo>
                    <a:cubicBezTo>
                      <a:pt x="5092" y="15"/>
                      <a:pt x="5058" y="1"/>
                      <a:pt x="5023" y="1"/>
                    </a:cubicBezTo>
                    <a:cubicBezTo>
                      <a:pt x="4999" y="1"/>
                      <a:pt x="4974" y="8"/>
                      <a:pt x="4953" y="21"/>
                    </a:cubicBezTo>
                    <a:lnTo>
                      <a:pt x="3358" y="1034"/>
                    </a:lnTo>
                    <a:lnTo>
                      <a:pt x="2581" y="51"/>
                    </a:lnTo>
                    <a:cubicBezTo>
                      <a:pt x="2555" y="19"/>
                      <a:pt x="2516" y="1"/>
                      <a:pt x="2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2"/>
              <p:cNvSpPr/>
              <p:nvPr/>
            </p:nvSpPr>
            <p:spPr>
              <a:xfrm>
                <a:off x="2353825" y="2886802"/>
                <a:ext cx="209753" cy="90089"/>
              </a:xfrm>
              <a:custGeom>
                <a:rect b="b" l="l" r="r" t="t"/>
                <a:pathLst>
                  <a:path extrusionOk="0" h="2897" w="6745">
                    <a:moveTo>
                      <a:pt x="4267" y="1"/>
                    </a:moveTo>
                    <a:cubicBezTo>
                      <a:pt x="4228" y="1"/>
                      <a:pt x="4189" y="19"/>
                      <a:pt x="4163" y="51"/>
                    </a:cubicBezTo>
                    <a:lnTo>
                      <a:pt x="3387" y="1034"/>
                    </a:lnTo>
                    <a:lnTo>
                      <a:pt x="1792" y="21"/>
                    </a:lnTo>
                    <a:cubicBezTo>
                      <a:pt x="1771" y="8"/>
                      <a:pt x="1746" y="1"/>
                      <a:pt x="1722" y="1"/>
                    </a:cubicBezTo>
                    <a:cubicBezTo>
                      <a:pt x="1687" y="1"/>
                      <a:pt x="1653" y="15"/>
                      <a:pt x="1628" y="42"/>
                    </a:cubicBezTo>
                    <a:lnTo>
                      <a:pt x="51" y="1699"/>
                    </a:lnTo>
                    <a:cubicBezTo>
                      <a:pt x="1" y="1752"/>
                      <a:pt x="3" y="1834"/>
                      <a:pt x="56" y="1884"/>
                    </a:cubicBezTo>
                    <a:cubicBezTo>
                      <a:pt x="82" y="1908"/>
                      <a:pt x="114" y="1920"/>
                      <a:pt x="146" y="1920"/>
                    </a:cubicBezTo>
                    <a:cubicBezTo>
                      <a:pt x="181" y="1920"/>
                      <a:pt x="215" y="1906"/>
                      <a:pt x="241" y="1879"/>
                    </a:cubicBezTo>
                    <a:lnTo>
                      <a:pt x="1743" y="301"/>
                    </a:lnTo>
                    <a:lnTo>
                      <a:pt x="3346" y="1319"/>
                    </a:lnTo>
                    <a:cubicBezTo>
                      <a:pt x="3368" y="1332"/>
                      <a:pt x="3392" y="1339"/>
                      <a:pt x="3416" y="1339"/>
                    </a:cubicBezTo>
                    <a:cubicBezTo>
                      <a:pt x="3455" y="1339"/>
                      <a:pt x="3493" y="1322"/>
                      <a:pt x="3519" y="1290"/>
                    </a:cubicBezTo>
                    <a:lnTo>
                      <a:pt x="4302" y="297"/>
                    </a:lnTo>
                    <a:lnTo>
                      <a:pt x="5539" y="937"/>
                    </a:lnTo>
                    <a:cubicBezTo>
                      <a:pt x="5558" y="946"/>
                      <a:pt x="5578" y="951"/>
                      <a:pt x="5599" y="951"/>
                    </a:cubicBezTo>
                    <a:cubicBezTo>
                      <a:pt x="5624" y="951"/>
                      <a:pt x="5650" y="944"/>
                      <a:pt x="5672" y="929"/>
                    </a:cubicBezTo>
                    <a:lnTo>
                      <a:pt x="6482" y="379"/>
                    </a:lnTo>
                    <a:lnTo>
                      <a:pt x="6482" y="2767"/>
                    </a:lnTo>
                    <a:cubicBezTo>
                      <a:pt x="6482" y="2838"/>
                      <a:pt x="6540" y="2897"/>
                      <a:pt x="6613" y="2897"/>
                    </a:cubicBezTo>
                    <a:cubicBezTo>
                      <a:pt x="6685" y="2897"/>
                      <a:pt x="6744" y="2838"/>
                      <a:pt x="6745" y="2767"/>
                    </a:cubicBezTo>
                    <a:lnTo>
                      <a:pt x="6745" y="132"/>
                    </a:lnTo>
                    <a:cubicBezTo>
                      <a:pt x="6745" y="83"/>
                      <a:pt x="6718" y="39"/>
                      <a:pt x="6675" y="16"/>
                    </a:cubicBezTo>
                    <a:cubicBezTo>
                      <a:pt x="6655" y="6"/>
                      <a:pt x="6634" y="1"/>
                      <a:pt x="6614" y="1"/>
                    </a:cubicBezTo>
                    <a:cubicBezTo>
                      <a:pt x="6588" y="1"/>
                      <a:pt x="6562" y="9"/>
                      <a:pt x="6539" y="23"/>
                    </a:cubicBezTo>
                    <a:lnTo>
                      <a:pt x="5590" y="669"/>
                    </a:lnTo>
                    <a:lnTo>
                      <a:pt x="4327" y="15"/>
                    </a:lnTo>
                    <a:cubicBezTo>
                      <a:pt x="4308" y="5"/>
                      <a:pt x="4288" y="1"/>
                      <a:pt x="42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2"/>
              <p:cNvSpPr/>
              <p:nvPr/>
            </p:nvSpPr>
            <p:spPr>
              <a:xfrm>
                <a:off x="2051708" y="3457854"/>
                <a:ext cx="535623" cy="72395"/>
              </a:xfrm>
              <a:custGeom>
                <a:rect b="b" l="l" r="r" t="t"/>
                <a:pathLst>
                  <a:path extrusionOk="0" h="2328" w="17224">
                    <a:moveTo>
                      <a:pt x="8612" y="265"/>
                    </a:moveTo>
                    <a:lnTo>
                      <a:pt x="16961" y="1748"/>
                    </a:lnTo>
                    <a:lnTo>
                      <a:pt x="16961" y="2066"/>
                    </a:lnTo>
                    <a:lnTo>
                      <a:pt x="262" y="2066"/>
                    </a:lnTo>
                    <a:lnTo>
                      <a:pt x="262" y="1748"/>
                    </a:lnTo>
                    <a:lnTo>
                      <a:pt x="8612" y="265"/>
                    </a:lnTo>
                    <a:close/>
                    <a:moveTo>
                      <a:pt x="8611" y="1"/>
                    </a:moveTo>
                    <a:cubicBezTo>
                      <a:pt x="8604" y="1"/>
                      <a:pt x="8596" y="1"/>
                      <a:pt x="8589" y="3"/>
                    </a:cubicBezTo>
                    <a:lnTo>
                      <a:pt x="108" y="1510"/>
                    </a:lnTo>
                    <a:cubicBezTo>
                      <a:pt x="45" y="1520"/>
                      <a:pt x="0" y="1574"/>
                      <a:pt x="0" y="1638"/>
                    </a:cubicBezTo>
                    <a:lnTo>
                      <a:pt x="0" y="2196"/>
                    </a:lnTo>
                    <a:cubicBezTo>
                      <a:pt x="0" y="2269"/>
                      <a:pt x="59" y="2327"/>
                      <a:pt x="131" y="2327"/>
                    </a:cubicBezTo>
                    <a:lnTo>
                      <a:pt x="17093" y="2327"/>
                    </a:lnTo>
                    <a:cubicBezTo>
                      <a:pt x="17165" y="2327"/>
                      <a:pt x="17223" y="2269"/>
                      <a:pt x="17223" y="2196"/>
                    </a:cubicBezTo>
                    <a:lnTo>
                      <a:pt x="17223" y="1638"/>
                    </a:lnTo>
                    <a:cubicBezTo>
                      <a:pt x="17223" y="1574"/>
                      <a:pt x="17178" y="1520"/>
                      <a:pt x="17115" y="1510"/>
                    </a:cubicBezTo>
                    <a:lnTo>
                      <a:pt x="8634" y="3"/>
                    </a:lnTo>
                    <a:cubicBezTo>
                      <a:pt x="8627" y="1"/>
                      <a:pt x="8619" y="1"/>
                      <a:pt x="86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2"/>
              <p:cNvSpPr/>
              <p:nvPr/>
            </p:nvSpPr>
            <p:spPr>
              <a:xfrm>
                <a:off x="2051708" y="3470013"/>
                <a:ext cx="203844" cy="136549"/>
              </a:xfrm>
              <a:custGeom>
                <a:rect b="b" l="l" r="r" t="t"/>
                <a:pathLst>
                  <a:path extrusionOk="0" h="4391" w="6555">
                    <a:moveTo>
                      <a:pt x="6407" y="1"/>
                    </a:moveTo>
                    <a:cubicBezTo>
                      <a:pt x="6371" y="1"/>
                      <a:pt x="6335" y="16"/>
                      <a:pt x="6310" y="45"/>
                    </a:cubicBezTo>
                    <a:lnTo>
                      <a:pt x="4926" y="1618"/>
                    </a:lnTo>
                    <a:lnTo>
                      <a:pt x="3733" y="526"/>
                    </a:lnTo>
                    <a:cubicBezTo>
                      <a:pt x="3709" y="504"/>
                      <a:pt x="3677" y="491"/>
                      <a:pt x="3645" y="491"/>
                    </a:cubicBezTo>
                    <a:cubicBezTo>
                      <a:pt x="3643" y="491"/>
                      <a:pt x="3641" y="491"/>
                      <a:pt x="3638" y="491"/>
                    </a:cubicBezTo>
                    <a:cubicBezTo>
                      <a:pt x="3604" y="494"/>
                      <a:pt x="3571" y="509"/>
                      <a:pt x="3548" y="535"/>
                    </a:cubicBezTo>
                    <a:lnTo>
                      <a:pt x="2542" y="1640"/>
                    </a:lnTo>
                    <a:lnTo>
                      <a:pt x="1420" y="991"/>
                    </a:lnTo>
                    <a:cubicBezTo>
                      <a:pt x="1400" y="979"/>
                      <a:pt x="1377" y="974"/>
                      <a:pt x="1355" y="974"/>
                    </a:cubicBezTo>
                    <a:cubicBezTo>
                      <a:pt x="1332" y="974"/>
                      <a:pt x="1310" y="979"/>
                      <a:pt x="1289" y="991"/>
                    </a:cubicBezTo>
                    <a:lnTo>
                      <a:pt x="66" y="1692"/>
                    </a:lnTo>
                    <a:cubicBezTo>
                      <a:pt x="25" y="1715"/>
                      <a:pt x="0" y="1759"/>
                      <a:pt x="0" y="1805"/>
                    </a:cubicBezTo>
                    <a:lnTo>
                      <a:pt x="0" y="4260"/>
                    </a:lnTo>
                    <a:cubicBezTo>
                      <a:pt x="0" y="4332"/>
                      <a:pt x="59" y="4390"/>
                      <a:pt x="131" y="4390"/>
                    </a:cubicBezTo>
                    <a:cubicBezTo>
                      <a:pt x="203" y="4390"/>
                      <a:pt x="262" y="4332"/>
                      <a:pt x="262" y="4260"/>
                    </a:cubicBezTo>
                    <a:lnTo>
                      <a:pt x="262" y="1881"/>
                    </a:lnTo>
                    <a:lnTo>
                      <a:pt x="1354" y="1256"/>
                    </a:lnTo>
                    <a:lnTo>
                      <a:pt x="2502" y="1919"/>
                    </a:lnTo>
                    <a:cubicBezTo>
                      <a:pt x="2523" y="1931"/>
                      <a:pt x="2545" y="1936"/>
                      <a:pt x="2568" y="1936"/>
                    </a:cubicBezTo>
                    <a:cubicBezTo>
                      <a:pt x="2604" y="1936"/>
                      <a:pt x="2639" y="1921"/>
                      <a:pt x="2666" y="1893"/>
                    </a:cubicBezTo>
                    <a:lnTo>
                      <a:pt x="3653" y="808"/>
                    </a:lnTo>
                    <a:lnTo>
                      <a:pt x="4848" y="1902"/>
                    </a:lnTo>
                    <a:cubicBezTo>
                      <a:pt x="4874" y="1926"/>
                      <a:pt x="4909" y="1936"/>
                      <a:pt x="4944" y="1936"/>
                    </a:cubicBezTo>
                    <a:cubicBezTo>
                      <a:pt x="4979" y="1934"/>
                      <a:pt x="5012" y="1918"/>
                      <a:pt x="5035" y="1892"/>
                    </a:cubicBezTo>
                    <a:lnTo>
                      <a:pt x="6506" y="218"/>
                    </a:lnTo>
                    <a:cubicBezTo>
                      <a:pt x="6554" y="164"/>
                      <a:pt x="6548" y="81"/>
                      <a:pt x="6495" y="34"/>
                    </a:cubicBezTo>
                    <a:cubicBezTo>
                      <a:pt x="6469" y="12"/>
                      <a:pt x="6438" y="1"/>
                      <a:pt x="64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2"/>
              <p:cNvSpPr/>
              <p:nvPr/>
            </p:nvSpPr>
            <p:spPr>
              <a:xfrm>
                <a:off x="2383492" y="3470013"/>
                <a:ext cx="203844" cy="136549"/>
              </a:xfrm>
              <a:custGeom>
                <a:rect b="b" l="l" r="r" t="t"/>
                <a:pathLst>
                  <a:path extrusionOk="0" h="4391" w="6555">
                    <a:moveTo>
                      <a:pt x="147" y="1"/>
                    </a:moveTo>
                    <a:cubicBezTo>
                      <a:pt x="116" y="1"/>
                      <a:pt x="85" y="12"/>
                      <a:pt x="60" y="34"/>
                    </a:cubicBezTo>
                    <a:cubicBezTo>
                      <a:pt x="5" y="81"/>
                      <a:pt x="0" y="164"/>
                      <a:pt x="49" y="218"/>
                    </a:cubicBezTo>
                    <a:lnTo>
                      <a:pt x="1519" y="1892"/>
                    </a:lnTo>
                    <a:cubicBezTo>
                      <a:pt x="1543" y="1918"/>
                      <a:pt x="1576" y="1934"/>
                      <a:pt x="1611" y="1936"/>
                    </a:cubicBezTo>
                    <a:cubicBezTo>
                      <a:pt x="1644" y="1936"/>
                      <a:pt x="1680" y="1926"/>
                      <a:pt x="1706" y="1902"/>
                    </a:cubicBezTo>
                    <a:lnTo>
                      <a:pt x="2902" y="808"/>
                    </a:lnTo>
                    <a:lnTo>
                      <a:pt x="3889" y="1893"/>
                    </a:lnTo>
                    <a:cubicBezTo>
                      <a:pt x="3915" y="1921"/>
                      <a:pt x="3951" y="1936"/>
                      <a:pt x="3987" y="1936"/>
                    </a:cubicBezTo>
                    <a:cubicBezTo>
                      <a:pt x="4009" y="1936"/>
                      <a:pt x="4031" y="1931"/>
                      <a:pt x="4051" y="1919"/>
                    </a:cubicBezTo>
                    <a:lnTo>
                      <a:pt x="5200" y="1256"/>
                    </a:lnTo>
                    <a:lnTo>
                      <a:pt x="6292" y="1881"/>
                    </a:lnTo>
                    <a:lnTo>
                      <a:pt x="6292" y="4260"/>
                    </a:lnTo>
                    <a:cubicBezTo>
                      <a:pt x="6292" y="4332"/>
                      <a:pt x="6351" y="4390"/>
                      <a:pt x="6424" y="4390"/>
                    </a:cubicBezTo>
                    <a:cubicBezTo>
                      <a:pt x="6496" y="4390"/>
                      <a:pt x="6554" y="4332"/>
                      <a:pt x="6554" y="4260"/>
                    </a:cubicBezTo>
                    <a:lnTo>
                      <a:pt x="6554" y="1805"/>
                    </a:lnTo>
                    <a:cubicBezTo>
                      <a:pt x="6554" y="1759"/>
                      <a:pt x="6529" y="1715"/>
                      <a:pt x="6488" y="1692"/>
                    </a:cubicBezTo>
                    <a:lnTo>
                      <a:pt x="5265" y="991"/>
                    </a:lnTo>
                    <a:cubicBezTo>
                      <a:pt x="5245" y="979"/>
                      <a:pt x="5222" y="974"/>
                      <a:pt x="5200" y="974"/>
                    </a:cubicBezTo>
                    <a:cubicBezTo>
                      <a:pt x="5177" y="974"/>
                      <a:pt x="5155" y="979"/>
                      <a:pt x="5135" y="991"/>
                    </a:cubicBezTo>
                    <a:lnTo>
                      <a:pt x="4012" y="1639"/>
                    </a:lnTo>
                    <a:lnTo>
                      <a:pt x="3006" y="535"/>
                    </a:lnTo>
                    <a:cubicBezTo>
                      <a:pt x="2984" y="509"/>
                      <a:pt x="2951" y="494"/>
                      <a:pt x="2916" y="491"/>
                    </a:cubicBezTo>
                    <a:cubicBezTo>
                      <a:pt x="2915" y="491"/>
                      <a:pt x="2913" y="491"/>
                      <a:pt x="2912" y="491"/>
                    </a:cubicBezTo>
                    <a:cubicBezTo>
                      <a:pt x="2878" y="491"/>
                      <a:pt x="2846" y="504"/>
                      <a:pt x="2822" y="526"/>
                    </a:cubicBezTo>
                    <a:lnTo>
                      <a:pt x="1628" y="1618"/>
                    </a:lnTo>
                    <a:lnTo>
                      <a:pt x="245" y="45"/>
                    </a:lnTo>
                    <a:cubicBezTo>
                      <a:pt x="219" y="16"/>
                      <a:pt x="183" y="1"/>
                      <a:pt x="1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2"/>
              <p:cNvSpPr/>
              <p:nvPr/>
            </p:nvSpPr>
            <p:spPr>
              <a:xfrm>
                <a:off x="1953345" y="3183072"/>
                <a:ext cx="732346" cy="79796"/>
              </a:xfrm>
              <a:custGeom>
                <a:rect b="b" l="l" r="r" t="t"/>
                <a:pathLst>
                  <a:path extrusionOk="0" h="2566" w="23550">
                    <a:moveTo>
                      <a:pt x="11775" y="263"/>
                    </a:moveTo>
                    <a:lnTo>
                      <a:pt x="23286" y="1782"/>
                    </a:lnTo>
                    <a:lnTo>
                      <a:pt x="23286" y="2304"/>
                    </a:lnTo>
                    <a:lnTo>
                      <a:pt x="262" y="2304"/>
                    </a:lnTo>
                    <a:lnTo>
                      <a:pt x="262" y="1782"/>
                    </a:lnTo>
                    <a:lnTo>
                      <a:pt x="11775" y="263"/>
                    </a:lnTo>
                    <a:close/>
                    <a:moveTo>
                      <a:pt x="11775" y="0"/>
                    </a:moveTo>
                    <a:cubicBezTo>
                      <a:pt x="11769" y="0"/>
                      <a:pt x="11763" y="1"/>
                      <a:pt x="11757" y="2"/>
                    </a:cubicBezTo>
                    <a:lnTo>
                      <a:pt x="114" y="1538"/>
                    </a:lnTo>
                    <a:cubicBezTo>
                      <a:pt x="50" y="1546"/>
                      <a:pt x="0" y="1602"/>
                      <a:pt x="0" y="1667"/>
                    </a:cubicBezTo>
                    <a:lnTo>
                      <a:pt x="0" y="2435"/>
                    </a:lnTo>
                    <a:cubicBezTo>
                      <a:pt x="0" y="2507"/>
                      <a:pt x="60" y="2565"/>
                      <a:pt x="132" y="2565"/>
                    </a:cubicBezTo>
                    <a:lnTo>
                      <a:pt x="23418" y="2565"/>
                    </a:lnTo>
                    <a:cubicBezTo>
                      <a:pt x="23490" y="2565"/>
                      <a:pt x="23549" y="2507"/>
                      <a:pt x="23549" y="2435"/>
                    </a:cubicBezTo>
                    <a:lnTo>
                      <a:pt x="23549" y="1667"/>
                    </a:lnTo>
                    <a:cubicBezTo>
                      <a:pt x="23549" y="1602"/>
                      <a:pt x="23500" y="1546"/>
                      <a:pt x="23435" y="1538"/>
                    </a:cubicBezTo>
                    <a:lnTo>
                      <a:pt x="11792" y="2"/>
                    </a:lnTo>
                    <a:cubicBezTo>
                      <a:pt x="11786" y="1"/>
                      <a:pt x="11781" y="0"/>
                      <a:pt x="11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2"/>
              <p:cNvSpPr/>
              <p:nvPr/>
            </p:nvSpPr>
            <p:spPr>
              <a:xfrm>
                <a:off x="1953345" y="3190069"/>
                <a:ext cx="317816" cy="135709"/>
              </a:xfrm>
              <a:custGeom>
                <a:rect b="b" l="l" r="r" t="t"/>
                <a:pathLst>
                  <a:path extrusionOk="0" h="4364" w="10220">
                    <a:moveTo>
                      <a:pt x="10074" y="0"/>
                    </a:moveTo>
                    <a:cubicBezTo>
                      <a:pt x="10037" y="0"/>
                      <a:pt x="10001" y="15"/>
                      <a:pt x="9976" y="45"/>
                    </a:cubicBezTo>
                    <a:lnTo>
                      <a:pt x="8235" y="2024"/>
                    </a:lnTo>
                    <a:lnTo>
                      <a:pt x="6527" y="512"/>
                    </a:lnTo>
                    <a:cubicBezTo>
                      <a:pt x="6503" y="490"/>
                      <a:pt x="6472" y="479"/>
                      <a:pt x="6441" y="479"/>
                    </a:cubicBezTo>
                    <a:cubicBezTo>
                      <a:pt x="6410" y="479"/>
                      <a:pt x="6379" y="490"/>
                      <a:pt x="6354" y="513"/>
                    </a:cubicBezTo>
                    <a:lnTo>
                      <a:pt x="4634" y="2042"/>
                    </a:lnTo>
                    <a:lnTo>
                      <a:pt x="3123" y="952"/>
                    </a:lnTo>
                    <a:cubicBezTo>
                      <a:pt x="3100" y="935"/>
                      <a:pt x="3073" y="927"/>
                      <a:pt x="3046" y="927"/>
                    </a:cubicBezTo>
                    <a:cubicBezTo>
                      <a:pt x="3018" y="927"/>
                      <a:pt x="2991" y="936"/>
                      <a:pt x="2967" y="953"/>
                    </a:cubicBezTo>
                    <a:lnTo>
                      <a:pt x="1504" y="2054"/>
                    </a:lnTo>
                    <a:lnTo>
                      <a:pt x="195" y="1328"/>
                    </a:lnTo>
                    <a:cubicBezTo>
                      <a:pt x="175" y="1317"/>
                      <a:pt x="153" y="1312"/>
                      <a:pt x="131" y="1312"/>
                    </a:cubicBezTo>
                    <a:cubicBezTo>
                      <a:pt x="108" y="1312"/>
                      <a:pt x="85" y="1318"/>
                      <a:pt x="65" y="1329"/>
                    </a:cubicBezTo>
                    <a:cubicBezTo>
                      <a:pt x="25" y="1353"/>
                      <a:pt x="0" y="1396"/>
                      <a:pt x="0" y="1442"/>
                    </a:cubicBezTo>
                    <a:lnTo>
                      <a:pt x="0" y="4232"/>
                    </a:lnTo>
                    <a:cubicBezTo>
                      <a:pt x="0" y="4305"/>
                      <a:pt x="60" y="4363"/>
                      <a:pt x="132" y="4363"/>
                    </a:cubicBezTo>
                    <a:cubicBezTo>
                      <a:pt x="204" y="4363"/>
                      <a:pt x="262" y="4305"/>
                      <a:pt x="263" y="4232"/>
                    </a:cubicBezTo>
                    <a:lnTo>
                      <a:pt x="263" y="1665"/>
                    </a:lnTo>
                    <a:lnTo>
                      <a:pt x="1451" y="2324"/>
                    </a:lnTo>
                    <a:cubicBezTo>
                      <a:pt x="1471" y="2335"/>
                      <a:pt x="1493" y="2341"/>
                      <a:pt x="1515" y="2341"/>
                    </a:cubicBezTo>
                    <a:cubicBezTo>
                      <a:pt x="1543" y="2341"/>
                      <a:pt x="1570" y="2332"/>
                      <a:pt x="1593" y="2315"/>
                    </a:cubicBezTo>
                    <a:lnTo>
                      <a:pt x="3048" y="1221"/>
                    </a:lnTo>
                    <a:lnTo>
                      <a:pt x="4566" y="2316"/>
                    </a:lnTo>
                    <a:cubicBezTo>
                      <a:pt x="4589" y="2332"/>
                      <a:pt x="4616" y="2341"/>
                      <a:pt x="4643" y="2341"/>
                    </a:cubicBezTo>
                    <a:cubicBezTo>
                      <a:pt x="4674" y="2341"/>
                      <a:pt x="4705" y="2330"/>
                      <a:pt x="4729" y="2308"/>
                    </a:cubicBezTo>
                    <a:lnTo>
                      <a:pt x="6441" y="786"/>
                    </a:lnTo>
                    <a:lnTo>
                      <a:pt x="8159" y="2308"/>
                    </a:lnTo>
                    <a:cubicBezTo>
                      <a:pt x="8184" y="2329"/>
                      <a:pt x="8215" y="2341"/>
                      <a:pt x="8247" y="2341"/>
                    </a:cubicBezTo>
                    <a:cubicBezTo>
                      <a:pt x="8249" y="2341"/>
                      <a:pt x="8252" y="2341"/>
                      <a:pt x="8255" y="2340"/>
                    </a:cubicBezTo>
                    <a:cubicBezTo>
                      <a:pt x="8289" y="2338"/>
                      <a:pt x="8321" y="2322"/>
                      <a:pt x="8345" y="2296"/>
                    </a:cubicBezTo>
                    <a:lnTo>
                      <a:pt x="10172" y="217"/>
                    </a:lnTo>
                    <a:cubicBezTo>
                      <a:pt x="10220" y="163"/>
                      <a:pt x="10215" y="81"/>
                      <a:pt x="10160" y="32"/>
                    </a:cubicBezTo>
                    <a:cubicBezTo>
                      <a:pt x="10136" y="11"/>
                      <a:pt x="10105" y="0"/>
                      <a:pt x="10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2"/>
              <p:cNvSpPr/>
              <p:nvPr/>
            </p:nvSpPr>
            <p:spPr>
              <a:xfrm>
                <a:off x="1952785" y="3198092"/>
                <a:ext cx="314707" cy="64776"/>
              </a:xfrm>
              <a:custGeom>
                <a:rect b="b" l="l" r="r" t="t"/>
                <a:pathLst>
                  <a:path extrusionOk="0" h="2083" w="10120">
                    <a:moveTo>
                      <a:pt x="8134" y="1"/>
                    </a:moveTo>
                    <a:cubicBezTo>
                      <a:pt x="8131" y="1"/>
                      <a:pt x="8129" y="1"/>
                      <a:pt x="8127" y="1"/>
                    </a:cubicBezTo>
                    <a:cubicBezTo>
                      <a:pt x="8091" y="2"/>
                      <a:pt x="8057" y="18"/>
                      <a:pt x="8033" y="44"/>
                    </a:cubicBezTo>
                    <a:lnTo>
                      <a:pt x="6495" y="1782"/>
                    </a:lnTo>
                    <a:lnTo>
                      <a:pt x="4503" y="509"/>
                    </a:lnTo>
                    <a:cubicBezTo>
                      <a:pt x="4482" y="495"/>
                      <a:pt x="4458" y="489"/>
                      <a:pt x="4433" y="489"/>
                    </a:cubicBezTo>
                    <a:cubicBezTo>
                      <a:pt x="4400" y="489"/>
                      <a:pt x="4366" y="501"/>
                      <a:pt x="4341" y="526"/>
                    </a:cubicBezTo>
                    <a:lnTo>
                      <a:pt x="3050" y="1789"/>
                    </a:lnTo>
                    <a:lnTo>
                      <a:pt x="1521" y="899"/>
                    </a:lnTo>
                    <a:cubicBezTo>
                      <a:pt x="1501" y="887"/>
                      <a:pt x="1478" y="882"/>
                      <a:pt x="1456" y="882"/>
                    </a:cubicBezTo>
                    <a:cubicBezTo>
                      <a:pt x="1428" y="882"/>
                      <a:pt x="1401" y="890"/>
                      <a:pt x="1378" y="906"/>
                    </a:cubicBezTo>
                    <a:lnTo>
                      <a:pt x="73" y="1845"/>
                    </a:lnTo>
                    <a:cubicBezTo>
                      <a:pt x="14" y="1888"/>
                      <a:pt x="1" y="1969"/>
                      <a:pt x="43" y="2028"/>
                    </a:cubicBezTo>
                    <a:cubicBezTo>
                      <a:pt x="69" y="2064"/>
                      <a:pt x="109" y="2082"/>
                      <a:pt x="150" y="2082"/>
                    </a:cubicBezTo>
                    <a:cubicBezTo>
                      <a:pt x="176" y="2082"/>
                      <a:pt x="203" y="2075"/>
                      <a:pt x="227" y="2058"/>
                    </a:cubicBezTo>
                    <a:lnTo>
                      <a:pt x="1463" y="1168"/>
                    </a:lnTo>
                    <a:lnTo>
                      <a:pt x="3005" y="2065"/>
                    </a:lnTo>
                    <a:cubicBezTo>
                      <a:pt x="3025" y="2077"/>
                      <a:pt x="3048" y="2083"/>
                      <a:pt x="3070" y="2083"/>
                    </a:cubicBezTo>
                    <a:cubicBezTo>
                      <a:pt x="3103" y="2083"/>
                      <a:pt x="3137" y="2070"/>
                      <a:pt x="3162" y="2045"/>
                    </a:cubicBezTo>
                    <a:lnTo>
                      <a:pt x="4450" y="786"/>
                    </a:lnTo>
                    <a:lnTo>
                      <a:pt x="6448" y="2062"/>
                    </a:lnTo>
                    <a:cubicBezTo>
                      <a:pt x="6470" y="2076"/>
                      <a:pt x="6494" y="2083"/>
                      <a:pt x="6518" y="2083"/>
                    </a:cubicBezTo>
                    <a:cubicBezTo>
                      <a:pt x="6555" y="2083"/>
                      <a:pt x="6591" y="2067"/>
                      <a:pt x="6616" y="2038"/>
                    </a:cubicBezTo>
                    <a:lnTo>
                      <a:pt x="8138" y="321"/>
                    </a:lnTo>
                    <a:lnTo>
                      <a:pt x="9884" y="2045"/>
                    </a:lnTo>
                    <a:cubicBezTo>
                      <a:pt x="9909" y="2070"/>
                      <a:pt x="9942" y="2083"/>
                      <a:pt x="9976" y="2083"/>
                    </a:cubicBezTo>
                    <a:cubicBezTo>
                      <a:pt x="10009" y="2083"/>
                      <a:pt x="10043" y="2070"/>
                      <a:pt x="10069" y="2043"/>
                    </a:cubicBezTo>
                    <a:cubicBezTo>
                      <a:pt x="10120" y="1992"/>
                      <a:pt x="10119" y="1910"/>
                      <a:pt x="10068" y="1859"/>
                    </a:cubicBezTo>
                    <a:lnTo>
                      <a:pt x="8223" y="38"/>
                    </a:lnTo>
                    <a:cubicBezTo>
                      <a:pt x="8199" y="15"/>
                      <a:pt x="8167" y="1"/>
                      <a:pt x="8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2"/>
              <p:cNvSpPr/>
              <p:nvPr/>
            </p:nvSpPr>
            <p:spPr>
              <a:xfrm>
                <a:off x="2367850" y="3190069"/>
                <a:ext cx="317848" cy="135709"/>
              </a:xfrm>
              <a:custGeom>
                <a:rect b="b" l="l" r="r" t="t"/>
                <a:pathLst>
                  <a:path extrusionOk="0" h="4364" w="10221">
                    <a:moveTo>
                      <a:pt x="146" y="0"/>
                    </a:moveTo>
                    <a:cubicBezTo>
                      <a:pt x="116" y="0"/>
                      <a:pt x="85" y="11"/>
                      <a:pt x="60" y="32"/>
                    </a:cubicBezTo>
                    <a:cubicBezTo>
                      <a:pt x="6" y="81"/>
                      <a:pt x="0" y="163"/>
                      <a:pt x="49" y="217"/>
                    </a:cubicBezTo>
                    <a:lnTo>
                      <a:pt x="1875" y="2296"/>
                    </a:lnTo>
                    <a:cubicBezTo>
                      <a:pt x="1899" y="2322"/>
                      <a:pt x="1931" y="2338"/>
                      <a:pt x="1966" y="2340"/>
                    </a:cubicBezTo>
                    <a:cubicBezTo>
                      <a:pt x="1969" y="2341"/>
                      <a:pt x="1973" y="2341"/>
                      <a:pt x="1976" y="2341"/>
                    </a:cubicBezTo>
                    <a:cubicBezTo>
                      <a:pt x="2007" y="2341"/>
                      <a:pt x="2037" y="2329"/>
                      <a:pt x="2061" y="2308"/>
                    </a:cubicBezTo>
                    <a:lnTo>
                      <a:pt x="3779" y="786"/>
                    </a:lnTo>
                    <a:lnTo>
                      <a:pt x="5491" y="2308"/>
                    </a:lnTo>
                    <a:cubicBezTo>
                      <a:pt x="5515" y="2330"/>
                      <a:pt x="5546" y="2341"/>
                      <a:pt x="5577" y="2341"/>
                    </a:cubicBezTo>
                    <a:cubicBezTo>
                      <a:pt x="5604" y="2341"/>
                      <a:pt x="5631" y="2332"/>
                      <a:pt x="5654" y="2316"/>
                    </a:cubicBezTo>
                    <a:lnTo>
                      <a:pt x="7172" y="1221"/>
                    </a:lnTo>
                    <a:lnTo>
                      <a:pt x="8626" y="2315"/>
                    </a:lnTo>
                    <a:cubicBezTo>
                      <a:pt x="8650" y="2332"/>
                      <a:pt x="8677" y="2341"/>
                      <a:pt x="8705" y="2341"/>
                    </a:cubicBezTo>
                    <a:cubicBezTo>
                      <a:pt x="8727" y="2341"/>
                      <a:pt x="8749" y="2335"/>
                      <a:pt x="8769" y="2324"/>
                    </a:cubicBezTo>
                    <a:lnTo>
                      <a:pt x="9957" y="1665"/>
                    </a:lnTo>
                    <a:lnTo>
                      <a:pt x="9957" y="4232"/>
                    </a:lnTo>
                    <a:cubicBezTo>
                      <a:pt x="9957" y="4305"/>
                      <a:pt x="10017" y="4363"/>
                      <a:pt x="10089" y="4363"/>
                    </a:cubicBezTo>
                    <a:cubicBezTo>
                      <a:pt x="10161" y="4363"/>
                      <a:pt x="10220" y="4305"/>
                      <a:pt x="10219" y="4232"/>
                    </a:cubicBezTo>
                    <a:lnTo>
                      <a:pt x="10219" y="1442"/>
                    </a:lnTo>
                    <a:cubicBezTo>
                      <a:pt x="10219" y="1396"/>
                      <a:pt x="10194" y="1353"/>
                      <a:pt x="10154" y="1329"/>
                    </a:cubicBezTo>
                    <a:cubicBezTo>
                      <a:pt x="10134" y="1318"/>
                      <a:pt x="10111" y="1312"/>
                      <a:pt x="10088" y="1312"/>
                    </a:cubicBezTo>
                    <a:cubicBezTo>
                      <a:pt x="10066" y="1312"/>
                      <a:pt x="10045" y="1317"/>
                      <a:pt x="10025" y="1328"/>
                    </a:cubicBezTo>
                    <a:lnTo>
                      <a:pt x="8716" y="2054"/>
                    </a:lnTo>
                    <a:lnTo>
                      <a:pt x="7252" y="954"/>
                    </a:lnTo>
                    <a:cubicBezTo>
                      <a:pt x="7229" y="936"/>
                      <a:pt x="7201" y="927"/>
                      <a:pt x="7173" y="927"/>
                    </a:cubicBezTo>
                    <a:cubicBezTo>
                      <a:pt x="7146" y="927"/>
                      <a:pt x="7120" y="935"/>
                      <a:pt x="7097" y="952"/>
                    </a:cubicBezTo>
                    <a:lnTo>
                      <a:pt x="5586" y="2043"/>
                    </a:lnTo>
                    <a:lnTo>
                      <a:pt x="3866" y="513"/>
                    </a:lnTo>
                    <a:cubicBezTo>
                      <a:pt x="3842" y="491"/>
                      <a:pt x="3811" y="479"/>
                      <a:pt x="3780" y="479"/>
                    </a:cubicBezTo>
                    <a:cubicBezTo>
                      <a:pt x="3748" y="479"/>
                      <a:pt x="3717" y="491"/>
                      <a:pt x="3692" y="513"/>
                    </a:cubicBezTo>
                    <a:lnTo>
                      <a:pt x="1985" y="2024"/>
                    </a:lnTo>
                    <a:lnTo>
                      <a:pt x="245" y="45"/>
                    </a:lnTo>
                    <a:cubicBezTo>
                      <a:pt x="219" y="15"/>
                      <a:pt x="183" y="0"/>
                      <a:pt x="1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2"/>
              <p:cNvSpPr/>
              <p:nvPr/>
            </p:nvSpPr>
            <p:spPr>
              <a:xfrm>
                <a:off x="2371550" y="3198092"/>
                <a:ext cx="314676" cy="64776"/>
              </a:xfrm>
              <a:custGeom>
                <a:rect b="b" l="l" r="r" t="t"/>
                <a:pathLst>
                  <a:path extrusionOk="0" h="2083" w="10119">
                    <a:moveTo>
                      <a:pt x="1986" y="1"/>
                    </a:moveTo>
                    <a:cubicBezTo>
                      <a:pt x="1952" y="1"/>
                      <a:pt x="1920" y="15"/>
                      <a:pt x="1896" y="38"/>
                    </a:cubicBezTo>
                    <a:lnTo>
                      <a:pt x="52" y="1859"/>
                    </a:lnTo>
                    <a:cubicBezTo>
                      <a:pt x="1" y="1910"/>
                      <a:pt x="1" y="1992"/>
                      <a:pt x="51" y="2043"/>
                    </a:cubicBezTo>
                    <a:cubicBezTo>
                      <a:pt x="77" y="2070"/>
                      <a:pt x="110" y="2083"/>
                      <a:pt x="144" y="2083"/>
                    </a:cubicBezTo>
                    <a:cubicBezTo>
                      <a:pt x="177" y="2083"/>
                      <a:pt x="210" y="2070"/>
                      <a:pt x="236" y="2045"/>
                    </a:cubicBezTo>
                    <a:lnTo>
                      <a:pt x="1981" y="321"/>
                    </a:lnTo>
                    <a:lnTo>
                      <a:pt x="3503" y="2038"/>
                    </a:lnTo>
                    <a:cubicBezTo>
                      <a:pt x="3528" y="2067"/>
                      <a:pt x="3565" y="2083"/>
                      <a:pt x="3601" y="2083"/>
                    </a:cubicBezTo>
                    <a:cubicBezTo>
                      <a:pt x="3625" y="2083"/>
                      <a:pt x="3650" y="2076"/>
                      <a:pt x="3671" y="2062"/>
                    </a:cubicBezTo>
                    <a:lnTo>
                      <a:pt x="5670" y="786"/>
                    </a:lnTo>
                    <a:lnTo>
                      <a:pt x="6958" y="2045"/>
                    </a:lnTo>
                    <a:cubicBezTo>
                      <a:pt x="6983" y="2070"/>
                      <a:pt x="7016" y="2083"/>
                      <a:pt x="7049" y="2083"/>
                    </a:cubicBezTo>
                    <a:cubicBezTo>
                      <a:pt x="7072" y="2083"/>
                      <a:pt x="7094" y="2077"/>
                      <a:pt x="7115" y="2065"/>
                    </a:cubicBezTo>
                    <a:lnTo>
                      <a:pt x="8657" y="1168"/>
                    </a:lnTo>
                    <a:lnTo>
                      <a:pt x="9894" y="2058"/>
                    </a:lnTo>
                    <a:cubicBezTo>
                      <a:pt x="9916" y="2075"/>
                      <a:pt x="9943" y="2082"/>
                      <a:pt x="9970" y="2082"/>
                    </a:cubicBezTo>
                    <a:cubicBezTo>
                      <a:pt x="10011" y="2082"/>
                      <a:pt x="10051" y="2064"/>
                      <a:pt x="10076" y="2028"/>
                    </a:cubicBezTo>
                    <a:cubicBezTo>
                      <a:pt x="10118" y="1969"/>
                      <a:pt x="10105" y="1887"/>
                      <a:pt x="10047" y="1845"/>
                    </a:cubicBezTo>
                    <a:lnTo>
                      <a:pt x="8741" y="906"/>
                    </a:lnTo>
                    <a:cubicBezTo>
                      <a:pt x="8718" y="890"/>
                      <a:pt x="8691" y="882"/>
                      <a:pt x="8664" y="882"/>
                    </a:cubicBezTo>
                    <a:cubicBezTo>
                      <a:pt x="8641" y="882"/>
                      <a:pt x="8619" y="887"/>
                      <a:pt x="8599" y="899"/>
                    </a:cubicBezTo>
                    <a:lnTo>
                      <a:pt x="7069" y="1789"/>
                    </a:lnTo>
                    <a:lnTo>
                      <a:pt x="5778" y="526"/>
                    </a:lnTo>
                    <a:cubicBezTo>
                      <a:pt x="5753" y="501"/>
                      <a:pt x="5720" y="489"/>
                      <a:pt x="5687" y="489"/>
                    </a:cubicBezTo>
                    <a:cubicBezTo>
                      <a:pt x="5662" y="489"/>
                      <a:pt x="5638" y="495"/>
                      <a:pt x="5616" y="509"/>
                    </a:cubicBezTo>
                    <a:lnTo>
                      <a:pt x="3624" y="1782"/>
                    </a:lnTo>
                    <a:lnTo>
                      <a:pt x="2086" y="44"/>
                    </a:lnTo>
                    <a:cubicBezTo>
                      <a:pt x="2062" y="18"/>
                      <a:pt x="2028" y="2"/>
                      <a:pt x="1993" y="1"/>
                    </a:cubicBezTo>
                    <a:cubicBezTo>
                      <a:pt x="1990" y="1"/>
                      <a:pt x="1988" y="1"/>
                      <a:pt x="19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 name="Google Shape;1245;p52"/>
            <p:cNvSpPr/>
            <p:nvPr/>
          </p:nvSpPr>
          <p:spPr>
            <a:xfrm>
              <a:off x="1640675" y="2774150"/>
              <a:ext cx="707241" cy="531007"/>
            </a:xfrm>
            <a:custGeom>
              <a:rect b="b" l="l" r="r" t="t"/>
              <a:pathLst>
                <a:path extrusionOk="0" h="20781" w="28004">
                  <a:moveTo>
                    <a:pt x="0" y="0"/>
                  </a:moveTo>
                  <a:cubicBezTo>
                    <a:pt x="0" y="11471"/>
                    <a:pt x="17264" y="24034"/>
                    <a:pt x="28004" y="20003"/>
                  </a:cubicBezTo>
                </a:path>
              </a:pathLst>
            </a:custGeom>
            <a:noFill/>
            <a:ln cap="flat" cmpd="sng" w="9525">
              <a:solidFill>
                <a:schemeClr val="accent1"/>
              </a:solidFill>
              <a:prstDash val="solid"/>
              <a:round/>
              <a:headEnd len="med" w="med" type="none"/>
              <a:tailEnd len="med" w="med" type="none"/>
            </a:ln>
          </p:spPr>
        </p:sp>
        <p:sp>
          <p:nvSpPr>
            <p:cNvPr id="1246" name="Google Shape;1246;p52"/>
            <p:cNvSpPr/>
            <p:nvPr/>
          </p:nvSpPr>
          <p:spPr>
            <a:xfrm>
              <a:off x="1824050" y="3290900"/>
              <a:ext cx="378598" cy="390513"/>
            </a:xfrm>
            <a:custGeom>
              <a:rect b="b" l="l" r="r" t="t"/>
              <a:pathLst>
                <a:path extrusionOk="0" h="16097" w="14954">
                  <a:moveTo>
                    <a:pt x="0" y="0"/>
                  </a:moveTo>
                  <a:cubicBezTo>
                    <a:pt x="1433" y="7182"/>
                    <a:pt x="7687" y="15191"/>
                    <a:pt x="14954" y="16097"/>
                  </a:cubicBezTo>
                </a:path>
              </a:pathLst>
            </a:custGeom>
            <a:noFill/>
            <a:ln cap="flat" cmpd="sng" w="9525">
              <a:solidFill>
                <a:schemeClr val="accent1"/>
              </a:solidFill>
              <a:prstDash val="solid"/>
              <a:round/>
              <a:headEnd len="med" w="med" type="none"/>
              <a:tailEnd len="med" w="med" type="none"/>
            </a:ln>
          </p:spPr>
        </p:sp>
        <p:sp>
          <p:nvSpPr>
            <p:cNvPr id="1247" name="Google Shape;1247;p52"/>
            <p:cNvSpPr/>
            <p:nvPr/>
          </p:nvSpPr>
          <p:spPr>
            <a:xfrm>
              <a:off x="1674025" y="3700475"/>
              <a:ext cx="638143" cy="338117"/>
            </a:xfrm>
            <a:custGeom>
              <a:rect b="b" l="l" r="r" t="t"/>
              <a:pathLst>
                <a:path extrusionOk="0" h="14229" w="25146">
                  <a:moveTo>
                    <a:pt x="0" y="0"/>
                  </a:moveTo>
                  <a:cubicBezTo>
                    <a:pt x="387" y="6523"/>
                    <a:pt x="7159" y="13127"/>
                    <a:pt x="13621" y="14097"/>
                  </a:cubicBezTo>
                  <a:cubicBezTo>
                    <a:pt x="17449" y="14672"/>
                    <a:pt x="21298" y="13095"/>
                    <a:pt x="25146" y="12668"/>
                  </a:cubicBezTo>
                </a:path>
              </a:pathLst>
            </a:custGeom>
            <a:noFill/>
            <a:ln cap="flat" cmpd="sng" w="9525">
              <a:solidFill>
                <a:schemeClr val="accent1"/>
              </a:solidFill>
              <a:prstDash val="solid"/>
              <a:round/>
              <a:headEnd len="med" w="med" type="none"/>
              <a:tailEnd len="med" w="med" type="none"/>
            </a:ln>
          </p:spPr>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53"/>
          <p:cNvSpPr txBox="1"/>
          <p:nvPr>
            <p:ph idx="1" type="subTitle"/>
          </p:nvPr>
        </p:nvSpPr>
        <p:spPr>
          <a:xfrm>
            <a:off x="713225" y="1213625"/>
            <a:ext cx="7717500" cy="338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0"/>
              </a:spcBef>
              <a:spcAft>
                <a:spcPts val="0"/>
              </a:spcAft>
              <a:buNone/>
            </a:pPr>
            <a:r>
              <a:rPr lang="en" sz="2100">
                <a:solidFill>
                  <a:schemeClr val="lt1"/>
                </a:solidFill>
                <a:latin typeface="Goldman"/>
                <a:ea typeface="Goldman"/>
                <a:cs typeface="Goldman"/>
                <a:sym typeface="Goldman"/>
              </a:rPr>
              <a:t>Vectors</a:t>
            </a:r>
            <a:endParaRPr sz="2100">
              <a:solidFill>
                <a:schemeClr val="lt1"/>
              </a:solidFill>
              <a:latin typeface="Goldman"/>
              <a:ea typeface="Goldman"/>
              <a:cs typeface="Goldman"/>
              <a:sym typeface="Goldman"/>
            </a:endParaRPr>
          </a:p>
          <a:p>
            <a:pPr indent="-304800" lvl="0" marL="457200" rtl="0" algn="l">
              <a:spcBef>
                <a:spcPts val="0"/>
              </a:spcBef>
              <a:spcAft>
                <a:spcPts val="0"/>
              </a:spcAft>
              <a:buSzPts val="1200"/>
              <a:buChar char="◇"/>
            </a:pPr>
            <a:r>
              <a:rPr lang="en" u="sng">
                <a:hlinkClick r:id="rId3"/>
              </a:rPr>
              <a:t>Gradient power outage background</a:t>
            </a:r>
            <a:endParaRPr/>
          </a:p>
          <a:p>
            <a:pPr indent="-304800" lvl="0" marL="457200" rtl="0" algn="l">
              <a:spcBef>
                <a:spcPts val="0"/>
              </a:spcBef>
              <a:spcAft>
                <a:spcPts val="0"/>
              </a:spcAft>
              <a:buSzPts val="1200"/>
              <a:buChar char="◇"/>
            </a:pPr>
            <a:r>
              <a:rPr lang="en" u="sng">
                <a:hlinkClick r:id="rId4"/>
              </a:rPr>
              <a:t>Gradient blackout illustration</a:t>
            </a:r>
            <a:endParaRPr/>
          </a:p>
          <a:p>
            <a:pPr indent="-304800" lvl="0" marL="457200" rtl="0" algn="l">
              <a:spcBef>
                <a:spcPts val="0"/>
              </a:spcBef>
              <a:spcAft>
                <a:spcPts val="0"/>
              </a:spcAft>
              <a:buSzPts val="1200"/>
              <a:buChar char="◇"/>
            </a:pPr>
            <a:r>
              <a:rPr lang="en" u="sng">
                <a:hlinkClick r:id="rId5"/>
              </a:rPr>
              <a:t>Flat design blackout illustration</a:t>
            </a:r>
            <a:endParaRPr/>
          </a:p>
          <a:p>
            <a:pPr indent="0" lvl="0" marL="0" rtl="0" algn="l">
              <a:spcBef>
                <a:spcPts val="0"/>
              </a:spcBef>
              <a:spcAft>
                <a:spcPts val="0"/>
              </a:spcAft>
              <a:buNone/>
            </a:pPr>
            <a:r>
              <a:rPr lang="en" sz="2100">
                <a:solidFill>
                  <a:schemeClr val="lt1"/>
                </a:solidFill>
                <a:latin typeface="Goldman"/>
                <a:ea typeface="Goldman"/>
                <a:cs typeface="Goldman"/>
                <a:sym typeface="Goldman"/>
              </a:rPr>
              <a:t>Photos</a:t>
            </a:r>
            <a:endParaRPr sz="2100">
              <a:solidFill>
                <a:schemeClr val="lt1"/>
              </a:solidFill>
              <a:latin typeface="Goldman"/>
              <a:ea typeface="Goldman"/>
              <a:cs typeface="Goldman"/>
              <a:sym typeface="Goldman"/>
            </a:endParaRPr>
          </a:p>
          <a:p>
            <a:pPr indent="-304800" lvl="0" marL="457200" rtl="0" algn="l">
              <a:spcBef>
                <a:spcPts val="0"/>
              </a:spcBef>
              <a:spcAft>
                <a:spcPts val="0"/>
              </a:spcAft>
              <a:buSzPts val="1200"/>
              <a:buChar char="◇"/>
            </a:pPr>
            <a:r>
              <a:rPr lang="en" u="sng">
                <a:hlinkClick r:id="rId6"/>
              </a:rPr>
              <a:t>High tension tower</a:t>
            </a:r>
            <a:endParaRPr/>
          </a:p>
          <a:p>
            <a:pPr indent="-304800" lvl="0" marL="457200" rtl="0" algn="l">
              <a:spcBef>
                <a:spcPts val="0"/>
              </a:spcBef>
              <a:spcAft>
                <a:spcPts val="0"/>
              </a:spcAft>
              <a:buSzPts val="1200"/>
              <a:buChar char="◇"/>
            </a:pPr>
            <a:r>
              <a:rPr lang="en" u="sng">
                <a:hlinkClick r:id="rId7"/>
              </a:rPr>
              <a:t>Flock of birds flying over the street light against sky</a:t>
            </a:r>
            <a:endParaRPr/>
          </a:p>
          <a:p>
            <a:pPr indent="-304800" lvl="0" marL="457200" rtl="0" algn="l">
              <a:spcBef>
                <a:spcPts val="0"/>
              </a:spcBef>
              <a:spcAft>
                <a:spcPts val="0"/>
              </a:spcAft>
              <a:buSzPts val="1200"/>
              <a:buChar char="◇"/>
            </a:pPr>
            <a:r>
              <a:rPr lang="en" u="sng">
                <a:hlinkClick r:id="rId8"/>
              </a:rPr>
              <a:t>African american woman in safety helmet taking notes near high voltage line</a:t>
            </a:r>
            <a:endParaRPr/>
          </a:p>
          <a:p>
            <a:pPr indent="-304800" lvl="0" marL="457200" rtl="0" algn="l">
              <a:spcBef>
                <a:spcPts val="0"/>
              </a:spcBef>
              <a:spcAft>
                <a:spcPts val="0"/>
              </a:spcAft>
              <a:buSzPts val="1200"/>
              <a:buChar char="◇"/>
            </a:pPr>
            <a:r>
              <a:rPr lang="en" u="sng">
                <a:hlinkClick r:id="rId9"/>
              </a:rPr>
              <a:t>Pollution and industry exterior in daylight</a:t>
            </a:r>
            <a:endParaRPr/>
          </a:p>
          <a:p>
            <a:pPr indent="-304800" lvl="0" marL="457200" rtl="0" algn="l">
              <a:spcBef>
                <a:spcPts val="0"/>
              </a:spcBef>
              <a:spcAft>
                <a:spcPts val="0"/>
              </a:spcAft>
              <a:buSzPts val="1200"/>
              <a:buChar char="◇"/>
            </a:pPr>
            <a:r>
              <a:rPr lang="en" u="sng">
                <a:hlinkClick r:id="rId10"/>
              </a:rPr>
              <a:t>Service maintenance worker repairing</a:t>
            </a:r>
            <a:endParaRPr/>
          </a:p>
          <a:p>
            <a:pPr indent="-304800" lvl="0" marL="457200" rtl="0" algn="l">
              <a:spcBef>
                <a:spcPts val="0"/>
              </a:spcBef>
              <a:spcAft>
                <a:spcPts val="0"/>
              </a:spcAft>
              <a:buSzPts val="1200"/>
              <a:buChar char="◇"/>
            </a:pPr>
            <a:r>
              <a:rPr lang="en" u="sng">
                <a:hlinkClick r:id="rId11"/>
              </a:rPr>
              <a:t>Side view of electrician with uniform and face shield</a:t>
            </a:r>
            <a:endParaRPr/>
          </a:p>
          <a:p>
            <a:pPr indent="0" lvl="0" marL="0" rtl="0" algn="l">
              <a:spcBef>
                <a:spcPts val="0"/>
              </a:spcBef>
              <a:spcAft>
                <a:spcPts val="0"/>
              </a:spcAft>
              <a:buNone/>
            </a:pPr>
            <a:r>
              <a:rPr lang="en" sz="2100">
                <a:solidFill>
                  <a:schemeClr val="lt1"/>
                </a:solidFill>
                <a:latin typeface="Goldman"/>
                <a:ea typeface="Goldman"/>
                <a:cs typeface="Goldman"/>
                <a:sym typeface="Goldman"/>
              </a:rPr>
              <a:t>Icons</a:t>
            </a:r>
            <a:endParaRPr sz="2100">
              <a:solidFill>
                <a:schemeClr val="lt1"/>
              </a:solidFill>
              <a:latin typeface="Goldman"/>
              <a:ea typeface="Goldman"/>
              <a:cs typeface="Goldman"/>
              <a:sym typeface="Goldman"/>
            </a:endParaRPr>
          </a:p>
          <a:p>
            <a:pPr indent="-304800" lvl="0" marL="457200" rtl="0" algn="l">
              <a:spcBef>
                <a:spcPts val="0"/>
              </a:spcBef>
              <a:spcAft>
                <a:spcPts val="0"/>
              </a:spcAft>
              <a:buSzPts val="1200"/>
              <a:buChar char="◇"/>
            </a:pPr>
            <a:r>
              <a:rPr lang="en" u="sng">
                <a:hlinkClick r:id="rId12"/>
              </a:rPr>
              <a:t>Icon Pack: Electricity | Lineal</a:t>
            </a:r>
            <a:endParaRPr/>
          </a:p>
        </p:txBody>
      </p:sp>
      <p:sp>
        <p:nvSpPr>
          <p:cNvPr id="1253" name="Google Shape;1253;p53"/>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7" name="Shape 1257"/>
        <p:cNvGrpSpPr/>
        <p:nvPr/>
      </p:nvGrpSpPr>
      <p:grpSpPr>
        <a:xfrm>
          <a:off x="0" y="0"/>
          <a:ext cx="0" cy="0"/>
          <a:chOff x="0" y="0"/>
          <a:chExt cx="0" cy="0"/>
        </a:xfrm>
      </p:grpSpPr>
      <p:sp>
        <p:nvSpPr>
          <p:cNvPr id="1258" name="Google Shape;1258;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59" name="Google Shape;1259;p54"/>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3" name="Shape 1263"/>
        <p:cNvGrpSpPr/>
        <p:nvPr/>
      </p:nvGrpSpPr>
      <p:grpSpPr>
        <a:xfrm>
          <a:off x="0" y="0"/>
          <a:ext cx="0" cy="0"/>
          <a:chOff x="0" y="0"/>
          <a:chExt cx="0" cy="0"/>
        </a:xfrm>
      </p:grpSpPr>
      <p:sp>
        <p:nvSpPr>
          <p:cNvPr id="1264" name="Google Shape;1264;p55"/>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265" name="Google Shape;1265;p5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9" name="Shape 1269"/>
        <p:cNvGrpSpPr/>
        <p:nvPr/>
      </p:nvGrpSpPr>
      <p:grpSpPr>
        <a:xfrm>
          <a:off x="0" y="0"/>
          <a:ext cx="0" cy="0"/>
          <a:chOff x="0" y="0"/>
          <a:chExt cx="0" cy="0"/>
        </a:xfrm>
      </p:grpSpPr>
      <p:sp>
        <p:nvSpPr>
          <p:cNvPr id="1270" name="Google Shape;1270;p56"/>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Goldman</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https://fonts.google.com/specimen/Goldman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Mulish</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https://fonts.google.com/specimen/Mulish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271" name="Google Shape;1271;p56"/>
          <p:cNvSpPr/>
          <p:nvPr/>
        </p:nvSpPr>
        <p:spPr>
          <a:xfrm>
            <a:off x="2052650" y="2988225"/>
            <a:ext cx="791400" cy="754200"/>
          </a:xfrm>
          <a:prstGeom prst="roundRect">
            <a:avLst>
              <a:gd fmla="val 16667" name="adj"/>
            </a:avLst>
          </a:prstGeom>
          <a:solidFill>
            <a:srgbClr val="1D1D1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6"/>
          <p:cNvSpPr/>
          <p:nvPr/>
        </p:nvSpPr>
        <p:spPr>
          <a:xfrm>
            <a:off x="3114470" y="2988225"/>
            <a:ext cx="791400" cy="754200"/>
          </a:xfrm>
          <a:prstGeom prst="roundRect">
            <a:avLst>
              <a:gd fmla="val 16667" name="adj"/>
            </a:avLst>
          </a:prstGeom>
          <a:solidFill>
            <a:srgbClr val="D1630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6"/>
          <p:cNvSpPr/>
          <p:nvPr/>
        </p:nvSpPr>
        <p:spPr>
          <a:xfrm>
            <a:off x="4176289" y="2988225"/>
            <a:ext cx="791400" cy="754200"/>
          </a:xfrm>
          <a:prstGeom prst="roundRect">
            <a:avLst>
              <a:gd fmla="val 16667" name="adj"/>
            </a:avLst>
          </a:prstGeom>
          <a:solidFill>
            <a:srgbClr val="E5E5E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6"/>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#1d1d1b</a:t>
            </a:r>
            <a:endParaRPr sz="1000">
              <a:solidFill>
                <a:srgbClr val="FFFFFF"/>
              </a:solidFill>
            </a:endParaRPr>
          </a:p>
        </p:txBody>
      </p:sp>
      <p:sp>
        <p:nvSpPr>
          <p:cNvPr id="1275" name="Google Shape;1275;p56"/>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#d1630f</a:t>
            </a:r>
            <a:endParaRPr sz="1000">
              <a:solidFill>
                <a:srgbClr val="FFFFFF"/>
              </a:solidFill>
            </a:endParaRPr>
          </a:p>
        </p:txBody>
      </p:sp>
      <p:sp>
        <p:nvSpPr>
          <p:cNvPr id="1276" name="Google Shape;1276;p56"/>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#e5e5e5</a:t>
            </a:r>
            <a:endParaRPr sz="1000">
              <a:solidFill>
                <a:schemeClr val="dk1"/>
              </a:solidFill>
            </a:endParaRPr>
          </a:p>
        </p:txBody>
      </p:sp>
      <p:sp>
        <p:nvSpPr>
          <p:cNvPr id="1277" name="Google Shape;1277;p56"/>
          <p:cNvSpPr/>
          <p:nvPr/>
        </p:nvSpPr>
        <p:spPr>
          <a:xfrm>
            <a:off x="5238125" y="2988225"/>
            <a:ext cx="791400" cy="754200"/>
          </a:xfrm>
          <a:prstGeom prst="roundRect">
            <a:avLst>
              <a:gd fmla="val 16667" name="adj"/>
            </a:avLst>
          </a:prstGeom>
          <a:solidFill>
            <a:srgbClr val="CCCC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6"/>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#cccccc</a:t>
            </a:r>
            <a:endParaRPr sz="1000">
              <a:solidFill>
                <a:schemeClr val="dk1"/>
              </a:solidFill>
            </a:endParaRPr>
          </a:p>
        </p:txBody>
      </p:sp>
      <p:sp>
        <p:nvSpPr>
          <p:cNvPr id="1279" name="Google Shape;1279;p56"/>
          <p:cNvSpPr/>
          <p:nvPr/>
        </p:nvSpPr>
        <p:spPr>
          <a:xfrm>
            <a:off x="6299950" y="2988225"/>
            <a:ext cx="791400" cy="754200"/>
          </a:xfrm>
          <a:prstGeom prst="roundRect">
            <a:avLst>
              <a:gd fmla="val 16667" name="adj"/>
            </a:avLst>
          </a:prstGeom>
          <a:solidFill>
            <a:srgbClr val="B4B4B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6"/>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#b4b4b4</a:t>
            </a:r>
            <a:endParaRPr sz="1000">
              <a:solidFill>
                <a:schemeClr val="dk1"/>
              </a:solidFill>
            </a:endParaRPr>
          </a:p>
        </p:txBody>
      </p:sp>
      <p:sp>
        <p:nvSpPr>
          <p:cNvPr id="1281" name="Google Shape;1281;p5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5" name="Shape 1285"/>
        <p:cNvGrpSpPr/>
        <p:nvPr/>
      </p:nvGrpSpPr>
      <p:grpSpPr>
        <a:xfrm>
          <a:off x="0" y="0"/>
          <a:ext cx="0" cy="0"/>
          <a:chOff x="0" y="0"/>
          <a:chExt cx="0" cy="0"/>
        </a:xfrm>
      </p:grpSpPr>
      <p:sp>
        <p:nvSpPr>
          <p:cNvPr id="1286" name="Google Shape;1286;p57"/>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287" name="Google Shape;1287;p5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288" name="Google Shape;1288;p5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89" name="Google Shape;1289;p5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90" name="Google Shape;1290;p5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91" name="Google Shape;1291;p5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92" name="Google Shape;1292;p5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93" name="Google Shape;1293;p5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94" name="Google Shape;1294;p5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95" name="Google Shape;1295;p5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96" name="Google Shape;1296;p5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97" name="Google Shape;1297;p5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1" name="Shape 1301"/>
        <p:cNvGrpSpPr/>
        <p:nvPr/>
      </p:nvGrpSpPr>
      <p:grpSpPr>
        <a:xfrm>
          <a:off x="0" y="0"/>
          <a:ext cx="0" cy="0"/>
          <a:chOff x="0" y="0"/>
          <a:chExt cx="0" cy="0"/>
        </a:xfrm>
      </p:grpSpPr>
      <p:sp>
        <p:nvSpPr>
          <p:cNvPr id="1302" name="Google Shape;1302;p58"/>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303" name="Google Shape;1303;p58"/>
          <p:cNvGrpSpPr/>
          <p:nvPr/>
        </p:nvGrpSpPr>
        <p:grpSpPr>
          <a:xfrm>
            <a:off x="5117640" y="3085736"/>
            <a:ext cx="474294" cy="551291"/>
            <a:chOff x="4727025" y="1332775"/>
            <a:chExt cx="59900" cy="69625"/>
          </a:xfrm>
        </p:grpSpPr>
        <p:sp>
          <p:nvSpPr>
            <p:cNvPr id="1304" name="Google Shape;1304;p5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58"/>
          <p:cNvGrpSpPr/>
          <p:nvPr/>
        </p:nvGrpSpPr>
        <p:grpSpPr>
          <a:xfrm>
            <a:off x="5731296" y="2314340"/>
            <a:ext cx="555653" cy="557031"/>
            <a:chOff x="4820425" y="1329900"/>
            <a:chExt cx="70175" cy="70350"/>
          </a:xfrm>
        </p:grpSpPr>
        <p:sp>
          <p:nvSpPr>
            <p:cNvPr id="1307" name="Google Shape;1307;p5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58"/>
          <p:cNvGrpSpPr/>
          <p:nvPr/>
        </p:nvGrpSpPr>
        <p:grpSpPr>
          <a:xfrm>
            <a:off x="6357664" y="2318845"/>
            <a:ext cx="582574" cy="533871"/>
            <a:chOff x="4903200" y="1331525"/>
            <a:chExt cx="73575" cy="67425"/>
          </a:xfrm>
        </p:grpSpPr>
        <p:sp>
          <p:nvSpPr>
            <p:cNvPr id="1312" name="Google Shape;1312;p5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58"/>
          <p:cNvGrpSpPr/>
          <p:nvPr/>
        </p:nvGrpSpPr>
        <p:grpSpPr>
          <a:xfrm>
            <a:off x="5717142" y="3078709"/>
            <a:ext cx="583960" cy="565345"/>
            <a:chOff x="4815575" y="1416800"/>
            <a:chExt cx="73750" cy="71400"/>
          </a:xfrm>
        </p:grpSpPr>
        <p:sp>
          <p:nvSpPr>
            <p:cNvPr id="1315" name="Google Shape;1315;p5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58"/>
          <p:cNvGrpSpPr/>
          <p:nvPr/>
        </p:nvGrpSpPr>
        <p:grpSpPr>
          <a:xfrm>
            <a:off x="6351924" y="3108896"/>
            <a:ext cx="589898" cy="504970"/>
            <a:chOff x="4902475" y="1418875"/>
            <a:chExt cx="74500" cy="63775"/>
          </a:xfrm>
        </p:grpSpPr>
        <p:sp>
          <p:nvSpPr>
            <p:cNvPr id="1319" name="Google Shape;1319;p5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58"/>
          <p:cNvGrpSpPr/>
          <p:nvPr/>
        </p:nvGrpSpPr>
        <p:grpSpPr>
          <a:xfrm>
            <a:off x="5727139" y="3826000"/>
            <a:ext cx="563967" cy="567127"/>
            <a:chOff x="4818100" y="1507675"/>
            <a:chExt cx="71225" cy="71625"/>
          </a:xfrm>
        </p:grpSpPr>
        <p:sp>
          <p:nvSpPr>
            <p:cNvPr id="1322" name="Google Shape;1322;p5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58"/>
          <p:cNvGrpSpPr/>
          <p:nvPr/>
        </p:nvGrpSpPr>
        <p:grpSpPr>
          <a:xfrm>
            <a:off x="5040636" y="3829461"/>
            <a:ext cx="628301" cy="588505"/>
            <a:chOff x="4721450" y="1509475"/>
            <a:chExt cx="79350" cy="74325"/>
          </a:xfrm>
        </p:grpSpPr>
        <p:sp>
          <p:nvSpPr>
            <p:cNvPr id="1327" name="Google Shape;1327;p5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 name="Google Shape;1331;p58"/>
          <p:cNvGrpSpPr/>
          <p:nvPr/>
        </p:nvGrpSpPr>
        <p:grpSpPr>
          <a:xfrm>
            <a:off x="6386170" y="3814027"/>
            <a:ext cx="557038" cy="562772"/>
            <a:chOff x="4906800" y="1507500"/>
            <a:chExt cx="70350" cy="71075"/>
          </a:xfrm>
        </p:grpSpPr>
        <p:sp>
          <p:nvSpPr>
            <p:cNvPr id="1332" name="Google Shape;1332;p5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58"/>
          <p:cNvGrpSpPr/>
          <p:nvPr/>
        </p:nvGrpSpPr>
        <p:grpSpPr>
          <a:xfrm>
            <a:off x="4423778" y="2340963"/>
            <a:ext cx="517934" cy="517934"/>
            <a:chOff x="3736598" y="2170606"/>
            <a:chExt cx="404889" cy="404889"/>
          </a:xfrm>
        </p:grpSpPr>
        <p:sp>
          <p:nvSpPr>
            <p:cNvPr id="1338" name="Google Shape;1338;p5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58"/>
          <p:cNvGrpSpPr/>
          <p:nvPr/>
        </p:nvGrpSpPr>
        <p:grpSpPr>
          <a:xfrm>
            <a:off x="3690839" y="2341061"/>
            <a:ext cx="586986" cy="517740"/>
            <a:chOff x="3161917" y="2170682"/>
            <a:chExt cx="458870" cy="404737"/>
          </a:xfrm>
        </p:grpSpPr>
        <p:sp>
          <p:nvSpPr>
            <p:cNvPr id="1343" name="Google Shape;1343;p5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58"/>
          <p:cNvGrpSpPr/>
          <p:nvPr/>
        </p:nvGrpSpPr>
        <p:grpSpPr>
          <a:xfrm>
            <a:off x="3713860" y="3102400"/>
            <a:ext cx="540943" cy="517963"/>
            <a:chOff x="3179914" y="2889488"/>
            <a:chExt cx="422876" cy="404911"/>
          </a:xfrm>
        </p:grpSpPr>
        <p:sp>
          <p:nvSpPr>
            <p:cNvPr id="1347" name="Google Shape;1347;p5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58"/>
          <p:cNvGrpSpPr/>
          <p:nvPr/>
        </p:nvGrpSpPr>
        <p:grpSpPr>
          <a:xfrm>
            <a:off x="4414654" y="3102358"/>
            <a:ext cx="536180" cy="518047"/>
            <a:chOff x="3729467" y="2889422"/>
            <a:chExt cx="419153" cy="404977"/>
          </a:xfrm>
        </p:grpSpPr>
        <p:sp>
          <p:nvSpPr>
            <p:cNvPr id="1354" name="Google Shape;1354;p5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58"/>
          <p:cNvGrpSpPr/>
          <p:nvPr/>
        </p:nvGrpSpPr>
        <p:grpSpPr>
          <a:xfrm>
            <a:off x="1951688" y="3445787"/>
            <a:ext cx="965351" cy="134611"/>
            <a:chOff x="4411970" y="2962952"/>
            <a:chExt cx="706544" cy="104212"/>
          </a:xfrm>
        </p:grpSpPr>
        <p:sp>
          <p:nvSpPr>
            <p:cNvPr id="1362" name="Google Shape;1362;p5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58"/>
          <p:cNvGrpSpPr/>
          <p:nvPr/>
        </p:nvGrpSpPr>
        <p:grpSpPr>
          <a:xfrm>
            <a:off x="1951688" y="3041077"/>
            <a:ext cx="960158" cy="289172"/>
            <a:chOff x="4411970" y="2726085"/>
            <a:chExt cx="643107" cy="193659"/>
          </a:xfrm>
        </p:grpSpPr>
        <p:sp>
          <p:nvSpPr>
            <p:cNvPr id="1367" name="Google Shape;1367;p5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58"/>
          <p:cNvGrpSpPr/>
          <p:nvPr/>
        </p:nvGrpSpPr>
        <p:grpSpPr>
          <a:xfrm>
            <a:off x="960185" y="3295400"/>
            <a:ext cx="811503" cy="252584"/>
            <a:chOff x="4411970" y="4340222"/>
            <a:chExt cx="779467" cy="242683"/>
          </a:xfrm>
        </p:grpSpPr>
        <p:sp>
          <p:nvSpPr>
            <p:cNvPr id="1371" name="Google Shape;1371;p5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58"/>
          <p:cNvGrpSpPr/>
          <p:nvPr/>
        </p:nvGrpSpPr>
        <p:grpSpPr>
          <a:xfrm>
            <a:off x="1951688" y="2709308"/>
            <a:ext cx="965160" cy="216230"/>
            <a:chOff x="4411970" y="2468674"/>
            <a:chExt cx="747317" cy="167425"/>
          </a:xfrm>
        </p:grpSpPr>
        <p:sp>
          <p:nvSpPr>
            <p:cNvPr id="1375" name="Google Shape;1375;p5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 name="Google Shape;1377;p58"/>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 name="Google Shape;1378;p58"/>
          <p:cNvGrpSpPr/>
          <p:nvPr/>
        </p:nvGrpSpPr>
        <p:grpSpPr>
          <a:xfrm>
            <a:off x="959254" y="2334687"/>
            <a:ext cx="1959041" cy="208784"/>
            <a:chOff x="6336019" y="3733725"/>
            <a:chExt cx="2566206" cy="351310"/>
          </a:xfrm>
        </p:grpSpPr>
        <p:sp>
          <p:nvSpPr>
            <p:cNvPr id="1379" name="Google Shape;1379;p5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58"/>
          <p:cNvGrpSpPr/>
          <p:nvPr/>
        </p:nvGrpSpPr>
        <p:grpSpPr>
          <a:xfrm>
            <a:off x="1951688" y="3950602"/>
            <a:ext cx="946551" cy="153200"/>
            <a:chOff x="4404545" y="3301592"/>
            <a:chExt cx="782403" cy="129272"/>
          </a:xfrm>
        </p:grpSpPr>
        <p:sp>
          <p:nvSpPr>
            <p:cNvPr id="1384" name="Google Shape;1384;p5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 name="Google Shape;1386;p58"/>
          <p:cNvGrpSpPr/>
          <p:nvPr/>
        </p:nvGrpSpPr>
        <p:grpSpPr>
          <a:xfrm>
            <a:off x="1951688" y="3695937"/>
            <a:ext cx="962257" cy="139127"/>
            <a:chOff x="4411970" y="3131459"/>
            <a:chExt cx="710520" cy="117397"/>
          </a:xfrm>
        </p:grpSpPr>
        <p:sp>
          <p:nvSpPr>
            <p:cNvPr id="1387" name="Google Shape;1387;p5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89" name="Google Shape;1389;p58"/>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 name="Google Shape;1390;p58"/>
          <p:cNvGrpSpPr/>
          <p:nvPr/>
        </p:nvGrpSpPr>
        <p:grpSpPr>
          <a:xfrm>
            <a:off x="951833" y="3621603"/>
            <a:ext cx="823838" cy="458988"/>
            <a:chOff x="4411970" y="1801825"/>
            <a:chExt cx="734586" cy="409262"/>
          </a:xfrm>
        </p:grpSpPr>
        <p:sp>
          <p:nvSpPr>
            <p:cNvPr id="1391" name="Google Shape;1391;p5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58"/>
          <p:cNvGrpSpPr/>
          <p:nvPr/>
        </p:nvGrpSpPr>
        <p:grpSpPr>
          <a:xfrm>
            <a:off x="3056804" y="2339173"/>
            <a:ext cx="521514" cy="521514"/>
            <a:chOff x="5681300" y="2527788"/>
            <a:chExt cx="805800" cy="805800"/>
          </a:xfrm>
        </p:grpSpPr>
        <p:sp>
          <p:nvSpPr>
            <p:cNvPr id="1394" name="Google Shape;1394;p5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58"/>
          <p:cNvGrpSpPr/>
          <p:nvPr/>
        </p:nvGrpSpPr>
        <p:grpSpPr>
          <a:xfrm>
            <a:off x="3051044" y="3094865"/>
            <a:ext cx="533033" cy="533033"/>
            <a:chOff x="4049800" y="640400"/>
            <a:chExt cx="858900" cy="858900"/>
          </a:xfrm>
        </p:grpSpPr>
        <p:sp>
          <p:nvSpPr>
            <p:cNvPr id="1397" name="Google Shape;1397;p5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58"/>
          <p:cNvGrpSpPr/>
          <p:nvPr/>
        </p:nvGrpSpPr>
        <p:grpSpPr>
          <a:xfrm>
            <a:off x="2976527" y="3772543"/>
            <a:ext cx="682068" cy="682068"/>
            <a:chOff x="5080188" y="927900"/>
            <a:chExt cx="961200" cy="961200"/>
          </a:xfrm>
        </p:grpSpPr>
        <p:sp>
          <p:nvSpPr>
            <p:cNvPr id="1400" name="Google Shape;1400;p5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58"/>
          <p:cNvGrpSpPr/>
          <p:nvPr/>
        </p:nvGrpSpPr>
        <p:grpSpPr>
          <a:xfrm>
            <a:off x="4440026" y="3869234"/>
            <a:ext cx="505650" cy="504006"/>
            <a:chOff x="6039282" y="1042577"/>
            <a:chExt cx="734315" cy="731929"/>
          </a:xfrm>
        </p:grpSpPr>
        <p:sp>
          <p:nvSpPr>
            <p:cNvPr id="1409" name="Google Shape;1409;p5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58"/>
          <p:cNvGrpSpPr/>
          <p:nvPr/>
        </p:nvGrpSpPr>
        <p:grpSpPr>
          <a:xfrm>
            <a:off x="5052628" y="2298862"/>
            <a:ext cx="567744" cy="602136"/>
            <a:chOff x="1825800" y="1651625"/>
            <a:chExt cx="539989" cy="571775"/>
          </a:xfrm>
        </p:grpSpPr>
        <p:sp>
          <p:nvSpPr>
            <p:cNvPr id="1431" name="Google Shape;1431;p5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58"/>
          <p:cNvGrpSpPr/>
          <p:nvPr/>
        </p:nvGrpSpPr>
        <p:grpSpPr>
          <a:xfrm>
            <a:off x="3727557" y="3855579"/>
            <a:ext cx="508123" cy="507955"/>
            <a:chOff x="1897577" y="2802432"/>
            <a:chExt cx="492176" cy="492014"/>
          </a:xfrm>
        </p:grpSpPr>
        <p:sp>
          <p:nvSpPr>
            <p:cNvPr id="1436" name="Google Shape;1436;p5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58"/>
          <p:cNvGrpSpPr/>
          <p:nvPr/>
        </p:nvGrpSpPr>
        <p:grpSpPr>
          <a:xfrm>
            <a:off x="959087" y="4169123"/>
            <a:ext cx="809227" cy="200842"/>
            <a:chOff x="2013045" y="4813233"/>
            <a:chExt cx="921986" cy="228854"/>
          </a:xfrm>
        </p:grpSpPr>
        <p:sp>
          <p:nvSpPr>
            <p:cNvPr id="1449" name="Google Shape;1449;p5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58"/>
          <p:cNvGrpSpPr/>
          <p:nvPr/>
        </p:nvGrpSpPr>
        <p:grpSpPr>
          <a:xfrm>
            <a:off x="967547" y="2656004"/>
            <a:ext cx="792421" cy="269941"/>
            <a:chOff x="1046767" y="4756633"/>
            <a:chExt cx="859646" cy="292841"/>
          </a:xfrm>
        </p:grpSpPr>
        <p:sp>
          <p:nvSpPr>
            <p:cNvPr id="1452" name="Google Shape;1452;p5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 name="Google Shape;1455;p58"/>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8"/>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8"/>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8"/>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9" name="Google Shape;1459;p58"/>
          <p:cNvGrpSpPr/>
          <p:nvPr/>
        </p:nvGrpSpPr>
        <p:grpSpPr>
          <a:xfrm>
            <a:off x="7103403" y="2550562"/>
            <a:ext cx="166473" cy="141497"/>
            <a:chOff x="4660325" y="1866850"/>
            <a:chExt cx="68350" cy="58100"/>
          </a:xfrm>
        </p:grpSpPr>
        <p:sp>
          <p:nvSpPr>
            <p:cNvPr id="1460" name="Google Shape;1460;p5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58"/>
          <p:cNvGrpSpPr/>
          <p:nvPr/>
        </p:nvGrpSpPr>
        <p:grpSpPr>
          <a:xfrm>
            <a:off x="7412747" y="2576286"/>
            <a:ext cx="162515" cy="90049"/>
            <a:chOff x="4791775" y="1877500"/>
            <a:chExt cx="66725" cy="36975"/>
          </a:xfrm>
        </p:grpSpPr>
        <p:sp>
          <p:nvSpPr>
            <p:cNvPr id="1463" name="Google Shape;1463;p5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58"/>
          <p:cNvGrpSpPr/>
          <p:nvPr/>
        </p:nvGrpSpPr>
        <p:grpSpPr>
          <a:xfrm>
            <a:off x="7734460" y="2576286"/>
            <a:ext cx="144979" cy="90049"/>
            <a:chOff x="4923925" y="1877500"/>
            <a:chExt cx="59525" cy="36975"/>
          </a:xfrm>
        </p:grpSpPr>
        <p:sp>
          <p:nvSpPr>
            <p:cNvPr id="1466" name="Google Shape;1466;p5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58"/>
          <p:cNvGrpSpPr/>
          <p:nvPr/>
        </p:nvGrpSpPr>
        <p:grpSpPr>
          <a:xfrm>
            <a:off x="8028952" y="2558477"/>
            <a:ext cx="141447" cy="125667"/>
            <a:chOff x="5058450" y="1870100"/>
            <a:chExt cx="58075" cy="51600"/>
          </a:xfrm>
        </p:grpSpPr>
        <p:sp>
          <p:nvSpPr>
            <p:cNvPr id="1469" name="Google Shape;1469;p5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58"/>
          <p:cNvGrpSpPr/>
          <p:nvPr/>
        </p:nvGrpSpPr>
        <p:grpSpPr>
          <a:xfrm>
            <a:off x="7443466" y="2980885"/>
            <a:ext cx="101077" cy="107645"/>
            <a:chOff x="4811425" y="2065025"/>
            <a:chExt cx="41500" cy="44200"/>
          </a:xfrm>
        </p:grpSpPr>
        <p:sp>
          <p:nvSpPr>
            <p:cNvPr id="1472" name="Google Shape;1472;p5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58"/>
          <p:cNvGrpSpPr/>
          <p:nvPr/>
        </p:nvGrpSpPr>
        <p:grpSpPr>
          <a:xfrm>
            <a:off x="7735904" y="2981098"/>
            <a:ext cx="120867" cy="107218"/>
            <a:chOff x="4929875" y="2065025"/>
            <a:chExt cx="49625" cy="44025"/>
          </a:xfrm>
        </p:grpSpPr>
        <p:sp>
          <p:nvSpPr>
            <p:cNvPr id="1475" name="Google Shape;1475;p5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 name="Google Shape;1477;p58"/>
          <p:cNvGrpSpPr/>
          <p:nvPr/>
        </p:nvGrpSpPr>
        <p:grpSpPr>
          <a:xfrm>
            <a:off x="8064572" y="2984112"/>
            <a:ext cx="70206" cy="101191"/>
            <a:chOff x="5083925" y="2066350"/>
            <a:chExt cx="28825" cy="41550"/>
          </a:xfrm>
        </p:grpSpPr>
        <p:sp>
          <p:nvSpPr>
            <p:cNvPr id="1478" name="Google Shape;1478;p5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58"/>
          <p:cNvGrpSpPr/>
          <p:nvPr/>
        </p:nvGrpSpPr>
        <p:grpSpPr>
          <a:xfrm>
            <a:off x="7096126" y="2999759"/>
            <a:ext cx="181026" cy="69896"/>
            <a:chOff x="4659775" y="2072775"/>
            <a:chExt cx="74325" cy="28700"/>
          </a:xfrm>
        </p:grpSpPr>
        <p:sp>
          <p:nvSpPr>
            <p:cNvPr id="1481" name="Google Shape;1481;p5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 name="Google Shape;1484;p58"/>
          <p:cNvGrpSpPr/>
          <p:nvPr/>
        </p:nvGrpSpPr>
        <p:grpSpPr>
          <a:xfrm>
            <a:off x="8015982" y="2790324"/>
            <a:ext cx="167387" cy="89197"/>
            <a:chOff x="4662475" y="1976500"/>
            <a:chExt cx="68725" cy="36625"/>
          </a:xfrm>
        </p:grpSpPr>
        <p:sp>
          <p:nvSpPr>
            <p:cNvPr id="1485" name="Google Shape;1485;p5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 name="Google Shape;1488;p58"/>
          <p:cNvGrpSpPr/>
          <p:nvPr/>
        </p:nvGrpSpPr>
        <p:grpSpPr>
          <a:xfrm>
            <a:off x="7712887" y="2793764"/>
            <a:ext cx="166899" cy="82317"/>
            <a:chOff x="4920150" y="1977875"/>
            <a:chExt cx="68525" cy="33800"/>
          </a:xfrm>
        </p:grpSpPr>
        <p:sp>
          <p:nvSpPr>
            <p:cNvPr id="1489" name="Google Shape;1489;p5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58"/>
          <p:cNvGrpSpPr/>
          <p:nvPr/>
        </p:nvGrpSpPr>
        <p:grpSpPr>
          <a:xfrm>
            <a:off x="7124044" y="3197682"/>
            <a:ext cx="125190" cy="127859"/>
            <a:chOff x="4676550" y="2160575"/>
            <a:chExt cx="51400" cy="52500"/>
          </a:xfrm>
        </p:grpSpPr>
        <p:sp>
          <p:nvSpPr>
            <p:cNvPr id="1493" name="Google Shape;1493;p5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58"/>
          <p:cNvGrpSpPr/>
          <p:nvPr/>
        </p:nvGrpSpPr>
        <p:grpSpPr>
          <a:xfrm>
            <a:off x="7421302" y="3204714"/>
            <a:ext cx="145405" cy="113794"/>
            <a:chOff x="4768325" y="2163475"/>
            <a:chExt cx="59700" cy="46725"/>
          </a:xfrm>
        </p:grpSpPr>
        <p:sp>
          <p:nvSpPr>
            <p:cNvPr id="1497" name="Google Shape;1497;p5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 name="Google Shape;1499;p58"/>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8"/>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8"/>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8"/>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8"/>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5" name="Google Shape;1505;p58"/>
          <p:cNvGrpSpPr/>
          <p:nvPr/>
        </p:nvGrpSpPr>
        <p:grpSpPr>
          <a:xfrm>
            <a:off x="7437621" y="3459808"/>
            <a:ext cx="112768" cy="106853"/>
            <a:chOff x="4768575" y="2253950"/>
            <a:chExt cx="46300" cy="43875"/>
          </a:xfrm>
        </p:grpSpPr>
        <p:sp>
          <p:nvSpPr>
            <p:cNvPr id="1506" name="Google Shape;1506;p5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58"/>
          <p:cNvGrpSpPr/>
          <p:nvPr/>
        </p:nvGrpSpPr>
        <p:grpSpPr>
          <a:xfrm>
            <a:off x="7737243" y="3948834"/>
            <a:ext cx="118187" cy="146246"/>
            <a:chOff x="4960900" y="2433225"/>
            <a:chExt cx="48525" cy="60050"/>
          </a:xfrm>
        </p:grpSpPr>
        <p:sp>
          <p:nvSpPr>
            <p:cNvPr id="1509" name="Google Shape;1509;p5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 name="Google Shape;1511;p58"/>
          <p:cNvGrpSpPr/>
          <p:nvPr/>
        </p:nvGrpSpPr>
        <p:grpSpPr>
          <a:xfrm>
            <a:off x="7425808" y="4212895"/>
            <a:ext cx="136394" cy="143810"/>
            <a:chOff x="4854075" y="2527625"/>
            <a:chExt cx="56000" cy="59050"/>
          </a:xfrm>
        </p:grpSpPr>
        <p:sp>
          <p:nvSpPr>
            <p:cNvPr id="1512" name="Google Shape;1512;p5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 name="Google Shape;1514;p58"/>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8"/>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8"/>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 name="Google Shape;1517;p58"/>
          <p:cNvGrpSpPr/>
          <p:nvPr/>
        </p:nvGrpSpPr>
        <p:grpSpPr>
          <a:xfrm>
            <a:off x="8050020" y="3676639"/>
            <a:ext cx="99312" cy="160797"/>
            <a:chOff x="5059700" y="2334775"/>
            <a:chExt cx="40775" cy="66025"/>
          </a:xfrm>
        </p:grpSpPr>
        <p:sp>
          <p:nvSpPr>
            <p:cNvPr id="1518" name="Google Shape;1518;p5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58"/>
          <p:cNvGrpSpPr/>
          <p:nvPr/>
        </p:nvGrpSpPr>
        <p:grpSpPr>
          <a:xfrm>
            <a:off x="8007184" y="3941771"/>
            <a:ext cx="184984" cy="160371"/>
            <a:chOff x="5037700" y="2430325"/>
            <a:chExt cx="75950" cy="65850"/>
          </a:xfrm>
        </p:grpSpPr>
        <p:sp>
          <p:nvSpPr>
            <p:cNvPr id="1528" name="Google Shape;1528;p5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58"/>
          <p:cNvGrpSpPr/>
          <p:nvPr/>
        </p:nvGrpSpPr>
        <p:grpSpPr>
          <a:xfrm>
            <a:off x="7426689" y="3708223"/>
            <a:ext cx="173014" cy="97629"/>
            <a:chOff x="4756975" y="2341800"/>
            <a:chExt cx="91975" cy="51925"/>
          </a:xfrm>
        </p:grpSpPr>
        <p:sp>
          <p:nvSpPr>
            <p:cNvPr id="1531" name="Google Shape;1531;p5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58"/>
          <p:cNvGrpSpPr/>
          <p:nvPr/>
        </p:nvGrpSpPr>
        <p:grpSpPr>
          <a:xfrm>
            <a:off x="7693626" y="4196920"/>
            <a:ext cx="212497" cy="175761"/>
            <a:chOff x="4943575" y="2516350"/>
            <a:chExt cx="98675" cy="81700"/>
          </a:xfrm>
        </p:grpSpPr>
        <p:sp>
          <p:nvSpPr>
            <p:cNvPr id="1552" name="Google Shape;1552;p5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0" name="Google Shape;1630;p58"/>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8"/>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8"/>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8"/>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32"/>
          <p:cNvSpPr txBox="1"/>
          <p:nvPr>
            <p:ph type="title"/>
          </p:nvPr>
        </p:nvSpPr>
        <p:spPr>
          <a:xfrm>
            <a:off x="713225" y="539500"/>
            <a:ext cx="3636600" cy="11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a:t>
            </a:r>
            <a:r>
              <a:rPr lang="en"/>
              <a:t>d a filter to the photos</a:t>
            </a:r>
            <a:endParaRPr/>
          </a:p>
        </p:txBody>
      </p:sp>
      <p:sp>
        <p:nvSpPr>
          <p:cNvPr id="569" name="Google Shape;569;p32"/>
          <p:cNvSpPr txBox="1"/>
          <p:nvPr>
            <p:ph idx="1" type="subTitle"/>
          </p:nvPr>
        </p:nvSpPr>
        <p:spPr>
          <a:xfrm>
            <a:off x="713225" y="1686100"/>
            <a:ext cx="3636600" cy="230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want to apply the same filter as the pictures already included in the template, follow these instructions:</a:t>
            </a:r>
            <a:endParaRPr/>
          </a:p>
          <a:p>
            <a:pPr indent="-304800" lvl="0" marL="457200" rtl="0" algn="l">
              <a:spcBef>
                <a:spcPts val="1200"/>
              </a:spcBef>
              <a:spcAft>
                <a:spcPts val="0"/>
              </a:spcAft>
              <a:buSzPts val="1200"/>
              <a:buFont typeface="Mulish"/>
              <a:buAutoNum type="arabicPeriod"/>
            </a:pPr>
            <a:r>
              <a:rPr lang="en"/>
              <a:t>Insert the picture into the slide</a:t>
            </a:r>
            <a:endParaRPr/>
          </a:p>
          <a:p>
            <a:pPr indent="-304800" lvl="0" marL="457200" rtl="0" algn="l">
              <a:spcBef>
                <a:spcPts val="1000"/>
              </a:spcBef>
              <a:spcAft>
                <a:spcPts val="0"/>
              </a:spcAft>
              <a:buSzPts val="1200"/>
              <a:buFont typeface="Mulish"/>
              <a:buAutoNum type="arabicPeriod"/>
            </a:pPr>
            <a:r>
              <a:rPr lang="en"/>
              <a:t>Select the photo</a:t>
            </a:r>
            <a:endParaRPr/>
          </a:p>
          <a:p>
            <a:pPr indent="-304800" lvl="0" marL="457200" rtl="0" algn="l">
              <a:spcBef>
                <a:spcPts val="1000"/>
              </a:spcBef>
              <a:spcAft>
                <a:spcPts val="0"/>
              </a:spcAft>
              <a:buSzPts val="1200"/>
              <a:buFont typeface="Mulish"/>
              <a:buAutoNum type="arabicPeriod"/>
            </a:pPr>
            <a:r>
              <a:rPr lang="en"/>
              <a:t>Right-click and choose “Format options”</a:t>
            </a:r>
            <a:endParaRPr/>
          </a:p>
          <a:p>
            <a:pPr indent="-304800" lvl="0" marL="457200" rtl="0" algn="l">
              <a:spcBef>
                <a:spcPts val="1000"/>
              </a:spcBef>
              <a:spcAft>
                <a:spcPts val="0"/>
              </a:spcAft>
              <a:buSzPts val="1200"/>
              <a:buFont typeface="Mulish"/>
              <a:buAutoNum type="arabicPeriod"/>
            </a:pPr>
            <a:r>
              <a:rPr lang="en"/>
              <a:t>Open the “Recolor” tab and choose the color you need!</a:t>
            </a:r>
            <a:endParaRPr/>
          </a:p>
        </p:txBody>
      </p:sp>
      <p:pic>
        <p:nvPicPr>
          <p:cNvPr id="570" name="Google Shape;570;p32"/>
          <p:cNvPicPr preferRelativeResize="0"/>
          <p:nvPr>
            <p:ph idx="2" type="pic"/>
          </p:nvPr>
        </p:nvPicPr>
        <p:blipFill rotWithShape="1">
          <a:blip r:embed="rId3">
            <a:alphaModFix/>
          </a:blip>
          <a:srcRect b="7877" l="0" r="0" t="7877"/>
          <a:stretch/>
        </p:blipFill>
        <p:spPr>
          <a:xfrm>
            <a:off x="5415475" y="539500"/>
            <a:ext cx="3015300" cy="40644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grpSp>
        <p:nvGrpSpPr>
          <p:cNvPr id="1639" name="Google Shape;1639;p59"/>
          <p:cNvGrpSpPr/>
          <p:nvPr/>
        </p:nvGrpSpPr>
        <p:grpSpPr>
          <a:xfrm>
            <a:off x="752796" y="2869970"/>
            <a:ext cx="2622876" cy="1333540"/>
            <a:chOff x="238125" y="1038125"/>
            <a:chExt cx="7146800" cy="3633625"/>
          </a:xfrm>
        </p:grpSpPr>
        <p:sp>
          <p:nvSpPr>
            <p:cNvPr id="1640" name="Google Shape;1640;p5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2" name="Google Shape;3212;p59"/>
          <p:cNvGrpSpPr/>
          <p:nvPr/>
        </p:nvGrpSpPr>
        <p:grpSpPr>
          <a:xfrm>
            <a:off x="6681268" y="3584496"/>
            <a:ext cx="560636" cy="516497"/>
            <a:chOff x="6652051" y="3714143"/>
            <a:chExt cx="560636" cy="516497"/>
          </a:xfrm>
        </p:grpSpPr>
        <p:grpSp>
          <p:nvGrpSpPr>
            <p:cNvPr id="3213" name="Google Shape;3213;p59"/>
            <p:cNvGrpSpPr/>
            <p:nvPr/>
          </p:nvGrpSpPr>
          <p:grpSpPr>
            <a:xfrm>
              <a:off x="6669657" y="3716715"/>
              <a:ext cx="466768" cy="464314"/>
              <a:chOff x="3139766" y="765669"/>
              <a:chExt cx="886380" cy="881888"/>
            </a:xfrm>
          </p:grpSpPr>
          <p:grpSp>
            <p:nvGrpSpPr>
              <p:cNvPr id="3214" name="Google Shape;3214;p59"/>
              <p:cNvGrpSpPr/>
              <p:nvPr/>
            </p:nvGrpSpPr>
            <p:grpSpPr>
              <a:xfrm>
                <a:off x="3139766" y="765669"/>
                <a:ext cx="886380" cy="881888"/>
                <a:chOff x="3139766" y="765669"/>
                <a:chExt cx="886380" cy="881888"/>
              </a:xfrm>
            </p:grpSpPr>
            <p:sp>
              <p:nvSpPr>
                <p:cNvPr id="3215" name="Google Shape;3215;p5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4" name="Google Shape;3224;p5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8" name="Google Shape;3228;p5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59"/>
          <p:cNvGrpSpPr/>
          <p:nvPr/>
        </p:nvGrpSpPr>
        <p:grpSpPr>
          <a:xfrm>
            <a:off x="7679978" y="3065079"/>
            <a:ext cx="104231" cy="320340"/>
            <a:chOff x="7564426" y="3224343"/>
            <a:chExt cx="119985" cy="368801"/>
          </a:xfrm>
        </p:grpSpPr>
        <p:sp>
          <p:nvSpPr>
            <p:cNvPr id="3230" name="Google Shape;3230;p5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2" name="Google Shape;3232;p59"/>
          <p:cNvGrpSpPr/>
          <p:nvPr/>
        </p:nvGrpSpPr>
        <p:grpSpPr>
          <a:xfrm>
            <a:off x="7379466" y="3059180"/>
            <a:ext cx="189489" cy="332132"/>
            <a:chOff x="8370831" y="3202002"/>
            <a:chExt cx="218129" cy="382376"/>
          </a:xfrm>
        </p:grpSpPr>
        <p:sp>
          <p:nvSpPr>
            <p:cNvPr id="3233" name="Google Shape;3233;p5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5" name="Google Shape;3235;p59"/>
          <p:cNvGrpSpPr/>
          <p:nvPr/>
        </p:nvGrpSpPr>
        <p:grpSpPr>
          <a:xfrm>
            <a:off x="8102855" y="3470312"/>
            <a:ext cx="309429" cy="267000"/>
            <a:chOff x="6742064" y="3750480"/>
            <a:chExt cx="399315" cy="344560"/>
          </a:xfrm>
        </p:grpSpPr>
        <p:sp>
          <p:nvSpPr>
            <p:cNvPr id="3236" name="Google Shape;3236;p5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59"/>
          <p:cNvGrpSpPr/>
          <p:nvPr/>
        </p:nvGrpSpPr>
        <p:grpSpPr>
          <a:xfrm>
            <a:off x="7641874" y="3821360"/>
            <a:ext cx="180437" cy="281608"/>
            <a:chOff x="7248525" y="3739696"/>
            <a:chExt cx="230531" cy="359790"/>
          </a:xfrm>
        </p:grpSpPr>
        <p:sp>
          <p:nvSpPr>
            <p:cNvPr id="3239" name="Google Shape;3239;p5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59"/>
          <p:cNvGrpSpPr/>
          <p:nvPr/>
        </p:nvGrpSpPr>
        <p:grpSpPr>
          <a:xfrm>
            <a:off x="7887794" y="3464584"/>
            <a:ext cx="162896" cy="278710"/>
            <a:chOff x="7601242" y="3729267"/>
            <a:chExt cx="222566" cy="380803"/>
          </a:xfrm>
        </p:grpSpPr>
        <p:sp>
          <p:nvSpPr>
            <p:cNvPr id="3242" name="Google Shape;3242;p5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4" name="Google Shape;3244;p59"/>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5" name="Google Shape;3245;p59"/>
          <p:cNvGrpSpPr/>
          <p:nvPr/>
        </p:nvGrpSpPr>
        <p:grpSpPr>
          <a:xfrm>
            <a:off x="7377439" y="3465724"/>
            <a:ext cx="193543" cy="275990"/>
            <a:chOff x="8304647" y="3738687"/>
            <a:chExt cx="225076" cy="320956"/>
          </a:xfrm>
        </p:grpSpPr>
        <p:sp>
          <p:nvSpPr>
            <p:cNvPr id="3246" name="Google Shape;3246;p5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59"/>
          <p:cNvGrpSpPr/>
          <p:nvPr/>
        </p:nvGrpSpPr>
        <p:grpSpPr>
          <a:xfrm>
            <a:off x="7649932" y="3465724"/>
            <a:ext cx="178492" cy="275990"/>
            <a:chOff x="8615101" y="3738687"/>
            <a:chExt cx="207573" cy="320956"/>
          </a:xfrm>
        </p:grpSpPr>
        <p:sp>
          <p:nvSpPr>
            <p:cNvPr id="3250" name="Google Shape;3250;p5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3" name="Google Shape;3253;p59"/>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4" name="Google Shape;3254;p59"/>
          <p:cNvGrpSpPr/>
          <p:nvPr/>
        </p:nvGrpSpPr>
        <p:grpSpPr>
          <a:xfrm>
            <a:off x="7875463" y="3868385"/>
            <a:ext cx="187557" cy="187557"/>
            <a:chOff x="8565775" y="671075"/>
            <a:chExt cx="441000" cy="441000"/>
          </a:xfrm>
        </p:grpSpPr>
        <p:sp>
          <p:nvSpPr>
            <p:cNvPr id="3255" name="Google Shape;3255;p5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7" name="Google Shape;3257;p59"/>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9"/>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9" name="Google Shape;3259;p59"/>
          <p:cNvGrpSpPr/>
          <p:nvPr/>
        </p:nvGrpSpPr>
        <p:grpSpPr>
          <a:xfrm>
            <a:off x="6029935" y="2940910"/>
            <a:ext cx="587865" cy="517731"/>
            <a:chOff x="6000718" y="3070557"/>
            <a:chExt cx="587865" cy="517731"/>
          </a:xfrm>
        </p:grpSpPr>
        <p:sp>
          <p:nvSpPr>
            <p:cNvPr id="3260" name="Google Shape;3260;p5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59"/>
          <p:cNvGrpSpPr/>
          <p:nvPr/>
        </p:nvGrpSpPr>
        <p:grpSpPr>
          <a:xfrm>
            <a:off x="6044740" y="3584570"/>
            <a:ext cx="557665" cy="516387"/>
            <a:chOff x="6015523" y="3714217"/>
            <a:chExt cx="557665" cy="516387"/>
          </a:xfrm>
        </p:grpSpPr>
        <p:grpSp>
          <p:nvGrpSpPr>
            <p:cNvPr id="3271" name="Google Shape;3271;p59"/>
            <p:cNvGrpSpPr/>
            <p:nvPr/>
          </p:nvGrpSpPr>
          <p:grpSpPr>
            <a:xfrm>
              <a:off x="6036094" y="3716980"/>
              <a:ext cx="529822" cy="510480"/>
              <a:chOff x="3148311" y="-545634"/>
              <a:chExt cx="1006118" cy="969572"/>
            </a:xfrm>
          </p:grpSpPr>
          <p:sp>
            <p:nvSpPr>
              <p:cNvPr id="3272" name="Google Shape;3272;p5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2" name="Google Shape;3282;p5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3" name="Google Shape;3283;p59"/>
          <p:cNvGrpSpPr/>
          <p:nvPr/>
        </p:nvGrpSpPr>
        <p:grpSpPr>
          <a:xfrm>
            <a:off x="6673522" y="2943981"/>
            <a:ext cx="576302" cy="511871"/>
            <a:chOff x="6644304" y="3073628"/>
            <a:chExt cx="576302" cy="511871"/>
          </a:xfrm>
        </p:grpSpPr>
        <p:grpSp>
          <p:nvGrpSpPr>
            <p:cNvPr id="3284" name="Google Shape;3284;p59"/>
            <p:cNvGrpSpPr/>
            <p:nvPr/>
          </p:nvGrpSpPr>
          <p:grpSpPr>
            <a:xfrm>
              <a:off x="6712169" y="3073651"/>
              <a:ext cx="481611" cy="506713"/>
              <a:chOff x="1833536" y="-546641"/>
              <a:chExt cx="914567" cy="962419"/>
            </a:xfrm>
          </p:grpSpPr>
          <p:grpSp>
            <p:nvGrpSpPr>
              <p:cNvPr id="3285" name="Google Shape;3285;p59"/>
              <p:cNvGrpSpPr/>
              <p:nvPr/>
            </p:nvGrpSpPr>
            <p:grpSpPr>
              <a:xfrm>
                <a:off x="1833536" y="-524249"/>
                <a:ext cx="914567" cy="940027"/>
                <a:chOff x="1833536" y="-524249"/>
                <a:chExt cx="914567" cy="940027"/>
              </a:xfrm>
            </p:grpSpPr>
            <p:sp>
              <p:nvSpPr>
                <p:cNvPr id="3286" name="Google Shape;3286;p5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1" name="Google Shape;3291;p5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5" name="Google Shape;3295;p5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59"/>
          <p:cNvGrpSpPr/>
          <p:nvPr/>
        </p:nvGrpSpPr>
        <p:grpSpPr>
          <a:xfrm>
            <a:off x="5938558" y="1033351"/>
            <a:ext cx="2435960" cy="1297725"/>
            <a:chOff x="233350" y="949250"/>
            <a:chExt cx="7137300" cy="3802300"/>
          </a:xfrm>
        </p:grpSpPr>
        <p:sp>
          <p:nvSpPr>
            <p:cNvPr id="3297" name="Google Shape;3297;p5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8" name="Google Shape;3348;p59"/>
          <p:cNvGrpSpPr/>
          <p:nvPr/>
        </p:nvGrpSpPr>
        <p:grpSpPr>
          <a:xfrm>
            <a:off x="731715" y="995041"/>
            <a:ext cx="2665073" cy="1317140"/>
            <a:chOff x="793334" y="1192826"/>
            <a:chExt cx="2665073" cy="1317140"/>
          </a:xfrm>
        </p:grpSpPr>
        <p:sp>
          <p:nvSpPr>
            <p:cNvPr id="3349" name="Google Shape;3349;p59"/>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9"/>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9"/>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9"/>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9"/>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9"/>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9"/>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9"/>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9"/>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9"/>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9"/>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9"/>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9"/>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9"/>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9"/>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9"/>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9"/>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9"/>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9"/>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9"/>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9"/>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9"/>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9"/>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9"/>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9"/>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9"/>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9"/>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9"/>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9"/>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9"/>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9"/>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9"/>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9"/>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9"/>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9"/>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9"/>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9"/>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9"/>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9"/>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9"/>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9"/>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9"/>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9"/>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9"/>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9"/>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9"/>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9"/>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9"/>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9"/>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9"/>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9"/>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9"/>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9"/>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9"/>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9"/>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9"/>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9"/>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9"/>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9"/>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9"/>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9"/>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9"/>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9"/>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9"/>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9"/>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9"/>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9"/>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9"/>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9"/>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9"/>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9"/>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9"/>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9"/>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9"/>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9"/>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9"/>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9"/>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9"/>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9"/>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9"/>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9"/>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9"/>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9"/>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9"/>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9"/>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9"/>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9"/>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9"/>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9"/>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9"/>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9"/>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9"/>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9"/>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9"/>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9"/>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9"/>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9"/>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9"/>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9"/>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9"/>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9"/>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9"/>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9"/>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9"/>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9"/>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9"/>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9"/>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9"/>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9"/>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9"/>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9"/>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9"/>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9"/>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9"/>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9"/>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9"/>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9"/>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9"/>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9"/>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9"/>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9"/>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9"/>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9"/>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9"/>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9"/>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9"/>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9"/>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9"/>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9"/>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9"/>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9"/>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9"/>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9"/>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9"/>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9"/>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9"/>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9"/>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9"/>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9"/>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9"/>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9"/>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9"/>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9"/>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9"/>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9"/>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9"/>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9"/>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9"/>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9"/>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9"/>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9"/>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9"/>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9"/>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9"/>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9"/>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9"/>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9"/>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9"/>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9"/>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9"/>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9"/>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9"/>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9"/>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9"/>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9"/>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9"/>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9"/>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9"/>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9"/>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9"/>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9"/>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9"/>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9"/>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9"/>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9"/>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9"/>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9"/>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9"/>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9"/>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9"/>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9"/>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9"/>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9"/>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9"/>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9"/>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9"/>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9"/>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9"/>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9"/>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9"/>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9"/>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9"/>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9"/>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9"/>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9"/>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9"/>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9"/>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9"/>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9"/>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9"/>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9"/>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9"/>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9"/>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9"/>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9"/>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9"/>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9"/>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9"/>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9"/>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9"/>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9"/>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9"/>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9"/>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9"/>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9"/>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9"/>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9"/>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9"/>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9"/>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9"/>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9"/>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9"/>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9"/>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9"/>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9"/>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9"/>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9"/>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9"/>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9"/>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9"/>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9"/>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9"/>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9"/>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9"/>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9"/>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9"/>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9"/>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9"/>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9"/>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9"/>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9"/>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9"/>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9"/>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9"/>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9"/>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9"/>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9"/>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9"/>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9"/>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9"/>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9"/>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9"/>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9"/>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9"/>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9"/>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9"/>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9"/>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9"/>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9"/>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9"/>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9"/>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9"/>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9"/>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9"/>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9"/>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9"/>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9"/>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9"/>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9"/>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9"/>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9"/>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9"/>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9"/>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9"/>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9"/>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9"/>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9"/>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9"/>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9"/>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9"/>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9"/>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9"/>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9"/>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9"/>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9"/>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9"/>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9"/>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9"/>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9"/>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9"/>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9"/>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9"/>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9"/>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9"/>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9"/>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9"/>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9"/>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9"/>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9"/>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9"/>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9"/>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9"/>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9"/>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9"/>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9"/>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9"/>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9"/>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9"/>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9"/>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9"/>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9"/>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9"/>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9"/>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9"/>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9"/>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9"/>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9"/>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9"/>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9"/>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9"/>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9"/>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9"/>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9"/>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9"/>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9"/>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9"/>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9"/>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9"/>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9"/>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9"/>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9"/>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9"/>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9"/>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9"/>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9"/>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9"/>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9"/>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9"/>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9"/>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9"/>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9"/>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9"/>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9"/>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9"/>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9"/>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9"/>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9"/>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9"/>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9"/>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9"/>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9"/>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9"/>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9"/>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9"/>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9"/>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9"/>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9"/>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9"/>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9"/>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9"/>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9"/>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9"/>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9"/>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9"/>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9"/>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9"/>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9"/>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9"/>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9"/>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9"/>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9"/>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9"/>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9"/>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9"/>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9"/>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9"/>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9"/>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9"/>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9"/>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9"/>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9"/>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9"/>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9"/>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9"/>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9"/>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9"/>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9"/>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9"/>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9"/>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9"/>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9"/>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9"/>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9"/>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9"/>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9"/>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9"/>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9"/>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9"/>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9"/>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9"/>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9"/>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9"/>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9"/>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9"/>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9"/>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9"/>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9"/>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9"/>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9"/>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9"/>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9"/>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9"/>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9"/>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9"/>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9"/>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9"/>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9"/>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9"/>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9"/>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9"/>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9"/>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9"/>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9"/>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9"/>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9"/>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9"/>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9"/>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9"/>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9"/>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9"/>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9"/>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9"/>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9"/>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9"/>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9"/>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9"/>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9"/>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9"/>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9"/>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9"/>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9"/>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9"/>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9"/>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9"/>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9"/>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9"/>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9"/>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9"/>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9"/>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9"/>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9"/>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9"/>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9"/>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9"/>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9"/>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9"/>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9"/>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9"/>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9"/>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9"/>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9"/>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9"/>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9"/>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9"/>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9"/>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9"/>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9"/>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9"/>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9"/>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9"/>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9"/>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9"/>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9"/>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9"/>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9"/>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9"/>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9"/>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9"/>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9"/>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9"/>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9"/>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9"/>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9"/>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9"/>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9"/>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9"/>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9"/>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9"/>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9"/>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9"/>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9"/>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9"/>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9"/>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9"/>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9"/>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9"/>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9"/>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9"/>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9"/>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9"/>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9"/>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9"/>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9"/>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9"/>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9"/>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9"/>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9"/>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9"/>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9"/>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9"/>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9"/>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9"/>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9"/>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9"/>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9"/>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9"/>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9"/>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9"/>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9"/>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9"/>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9"/>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9"/>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9"/>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9"/>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9"/>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9"/>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9"/>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9"/>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9"/>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9"/>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9"/>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9"/>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9"/>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9"/>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9"/>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9"/>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9"/>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9"/>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9"/>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9"/>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9"/>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9"/>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9"/>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9"/>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9"/>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9"/>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9"/>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9"/>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9"/>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9"/>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9"/>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9"/>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9"/>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9"/>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9"/>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9"/>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9"/>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9"/>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9"/>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9"/>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9"/>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9"/>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9"/>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9"/>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9"/>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9"/>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9"/>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9"/>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9"/>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9"/>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9"/>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9"/>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9"/>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9"/>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9"/>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9"/>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9"/>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9"/>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9"/>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9"/>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9"/>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9"/>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9"/>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9"/>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9"/>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9"/>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9"/>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9"/>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9"/>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9"/>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9"/>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9"/>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9"/>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9"/>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9"/>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9"/>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9"/>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9"/>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9"/>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9"/>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9"/>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9"/>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9"/>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9"/>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9"/>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9"/>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9"/>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9"/>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9"/>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9"/>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9"/>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9"/>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9"/>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9"/>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9"/>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9"/>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9"/>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9"/>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9"/>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9"/>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9"/>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9"/>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9"/>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9"/>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9"/>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9"/>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9"/>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9"/>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9"/>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9"/>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9"/>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9"/>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9"/>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9"/>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9"/>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9"/>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9"/>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9"/>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9"/>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9"/>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9"/>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9"/>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9"/>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9"/>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9"/>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9"/>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9"/>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9"/>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9"/>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9"/>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9"/>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9"/>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9"/>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9"/>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9"/>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9"/>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9"/>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9"/>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9"/>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9"/>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9"/>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9"/>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9"/>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9"/>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9"/>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9"/>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9"/>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9"/>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9"/>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9"/>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9"/>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9"/>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9"/>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9"/>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9"/>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9"/>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9"/>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9"/>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9"/>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9"/>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9"/>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9"/>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9"/>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9"/>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9"/>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9"/>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9"/>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9"/>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9"/>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9"/>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9"/>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9"/>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9"/>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9"/>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9"/>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9"/>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9"/>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9"/>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9"/>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9"/>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9"/>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9"/>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9"/>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9"/>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9"/>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9"/>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9"/>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9"/>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9"/>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9"/>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9"/>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9"/>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9"/>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9"/>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9"/>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9"/>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9"/>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9"/>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9"/>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9"/>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9"/>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9"/>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9"/>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9"/>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9"/>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9"/>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9"/>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9"/>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9"/>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9"/>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9"/>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9"/>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9"/>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9"/>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9"/>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9"/>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9"/>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9"/>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9"/>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9"/>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9"/>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9"/>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9"/>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9"/>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9"/>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9"/>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9"/>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9"/>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9"/>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9"/>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9"/>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9"/>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9"/>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9"/>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9"/>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9"/>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9"/>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9"/>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9"/>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9"/>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9"/>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9"/>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9"/>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9"/>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9"/>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9"/>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9"/>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9"/>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9"/>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9"/>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9"/>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9"/>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9"/>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9"/>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9"/>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9"/>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9"/>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9"/>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9"/>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9"/>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9"/>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9"/>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9"/>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9"/>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9"/>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9"/>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9"/>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9"/>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9"/>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9"/>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9"/>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9"/>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9"/>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9"/>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9"/>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9"/>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9"/>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9"/>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9"/>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9"/>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9"/>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9"/>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9"/>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9"/>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9"/>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9"/>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9"/>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9"/>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9"/>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9"/>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9"/>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9"/>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9"/>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9"/>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9"/>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9"/>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9"/>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9"/>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9"/>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9"/>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9"/>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9"/>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9"/>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9"/>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9"/>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9"/>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9"/>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9"/>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9"/>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9"/>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9"/>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9"/>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9"/>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9"/>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9"/>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9"/>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9"/>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9"/>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9"/>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9"/>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9"/>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9"/>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9"/>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9"/>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9"/>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9"/>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9"/>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9"/>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9"/>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9"/>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9"/>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9"/>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9"/>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9"/>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9"/>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9"/>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9"/>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9"/>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9"/>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9"/>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9"/>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9"/>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9"/>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9"/>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9"/>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9"/>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9"/>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9"/>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9"/>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9"/>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9"/>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9"/>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9"/>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9"/>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9"/>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9"/>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9"/>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9"/>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9"/>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9"/>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9"/>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9"/>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9"/>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9"/>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9"/>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9"/>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9"/>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9"/>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9"/>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9"/>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9"/>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9"/>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9"/>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9"/>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9"/>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9"/>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9"/>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9"/>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9"/>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9"/>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9"/>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9"/>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9"/>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9"/>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9"/>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9"/>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9"/>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9"/>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9"/>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9"/>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9"/>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9"/>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9"/>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9"/>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9"/>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9"/>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9"/>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9"/>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9"/>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9"/>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9"/>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9"/>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9"/>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9"/>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9"/>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9"/>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9"/>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9"/>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9"/>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9"/>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9"/>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9"/>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9"/>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9"/>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9"/>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9"/>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9"/>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9"/>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9"/>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9"/>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9"/>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9"/>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9"/>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9"/>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9"/>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9"/>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9"/>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9"/>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9"/>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9"/>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9"/>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9"/>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9"/>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9"/>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9"/>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9"/>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9"/>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9"/>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9"/>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9"/>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9"/>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9"/>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9"/>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9"/>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9"/>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9"/>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9"/>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9"/>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9"/>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9"/>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9"/>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9"/>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9"/>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9"/>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9"/>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9"/>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9"/>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9"/>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9"/>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9"/>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9"/>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9"/>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9"/>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9"/>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9"/>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9"/>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9"/>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9"/>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9"/>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9"/>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9"/>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9"/>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9"/>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9"/>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9"/>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9"/>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9"/>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9"/>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9"/>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9"/>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9"/>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9"/>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9"/>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9"/>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9"/>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9"/>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9"/>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9"/>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9"/>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9"/>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9"/>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9"/>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9"/>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9"/>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9"/>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9"/>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9"/>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9"/>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9"/>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9"/>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9"/>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9"/>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9"/>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9"/>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9"/>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9"/>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9"/>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9"/>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9"/>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9"/>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9"/>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9"/>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9"/>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9"/>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9"/>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9"/>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9"/>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9"/>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9"/>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9"/>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9"/>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9"/>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9"/>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9"/>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9"/>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9"/>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9"/>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9"/>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9"/>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9"/>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9"/>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9"/>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9"/>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9"/>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9"/>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9"/>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9"/>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9"/>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9"/>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9"/>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9"/>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9"/>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9"/>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9"/>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9"/>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9"/>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9"/>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9"/>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9"/>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9"/>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9"/>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9"/>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9"/>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9"/>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9"/>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9"/>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9"/>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9"/>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9"/>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9"/>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9"/>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9"/>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9"/>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9"/>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9"/>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9"/>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9"/>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9"/>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9"/>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9"/>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9"/>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9"/>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9"/>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9"/>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9"/>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9"/>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9"/>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9"/>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9"/>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9"/>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9"/>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9"/>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9"/>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9"/>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9"/>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9"/>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9"/>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9"/>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9"/>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9"/>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9"/>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9"/>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9"/>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9"/>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9"/>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9"/>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9"/>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9"/>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9"/>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9"/>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9"/>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9"/>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9"/>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9"/>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9"/>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9"/>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9"/>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9"/>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9"/>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9"/>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9"/>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9"/>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9"/>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9"/>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9"/>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9"/>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9"/>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9"/>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9"/>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9"/>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9"/>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9"/>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9"/>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9"/>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9"/>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9"/>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9"/>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9"/>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9"/>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9"/>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9"/>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9"/>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9"/>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9"/>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9"/>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9"/>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9"/>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9"/>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9"/>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9"/>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9"/>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9"/>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9"/>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9"/>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9"/>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9"/>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9"/>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9"/>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9"/>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9"/>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9"/>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9"/>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9"/>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9"/>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9"/>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9"/>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9"/>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9"/>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9"/>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9"/>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9"/>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9"/>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9"/>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9"/>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9"/>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9"/>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9"/>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9"/>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9"/>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9"/>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9"/>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9"/>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9"/>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9"/>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9"/>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9"/>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9"/>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9"/>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9"/>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9"/>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9"/>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9"/>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9"/>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9"/>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9"/>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9"/>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9"/>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9"/>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9"/>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9"/>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9"/>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9"/>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9"/>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9"/>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9"/>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9"/>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9"/>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9"/>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9"/>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9"/>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9"/>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9"/>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9"/>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9"/>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9"/>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9"/>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9"/>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9"/>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9"/>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9"/>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9"/>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9"/>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9"/>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9"/>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9"/>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9"/>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9"/>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9"/>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9"/>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9"/>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9"/>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9"/>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9"/>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9"/>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9"/>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9"/>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9"/>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9"/>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9"/>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9"/>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9"/>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9"/>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9"/>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9"/>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9"/>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9"/>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9"/>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9"/>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9"/>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9"/>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9"/>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9"/>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9"/>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9"/>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9"/>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9"/>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9"/>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9"/>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9"/>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9"/>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9"/>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9"/>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9"/>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9"/>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9"/>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9"/>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9"/>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9"/>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9"/>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9"/>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9"/>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9"/>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9"/>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9"/>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9"/>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9"/>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9"/>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9"/>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9"/>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9"/>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9"/>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9"/>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9"/>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9"/>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9"/>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9"/>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9"/>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9"/>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9"/>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9"/>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9"/>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9"/>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9"/>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9"/>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9"/>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9"/>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9"/>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9"/>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9"/>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9"/>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9"/>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9"/>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9"/>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9"/>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9"/>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9"/>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9"/>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9"/>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9"/>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9"/>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9"/>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9"/>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9"/>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9"/>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9"/>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9"/>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9"/>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9"/>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9"/>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9"/>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9"/>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9"/>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9"/>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9"/>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9"/>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9"/>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9"/>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9"/>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9"/>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9"/>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9"/>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9"/>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9"/>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9"/>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9"/>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9"/>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9"/>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9"/>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9"/>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9"/>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9"/>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9"/>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9"/>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9"/>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9"/>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9"/>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9"/>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9"/>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9"/>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9"/>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9"/>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9"/>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9"/>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9"/>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9"/>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9"/>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9"/>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9"/>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9"/>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9"/>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9"/>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9"/>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9"/>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9"/>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9"/>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9"/>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9"/>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9"/>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9"/>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9"/>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9"/>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9"/>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9"/>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9"/>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9"/>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9"/>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9"/>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9"/>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9"/>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9"/>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9"/>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9"/>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9"/>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9"/>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9"/>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9"/>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9"/>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9"/>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9"/>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9"/>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9"/>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9"/>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9"/>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9"/>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9"/>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9"/>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9"/>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9"/>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9"/>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9"/>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9"/>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9"/>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9"/>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9"/>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9"/>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9"/>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9"/>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9"/>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9"/>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9"/>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9"/>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9"/>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9"/>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9"/>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9"/>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9"/>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9"/>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9"/>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9"/>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9"/>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9"/>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9"/>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9"/>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9"/>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9"/>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9"/>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9"/>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9"/>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9"/>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9"/>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9"/>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9"/>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9"/>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9"/>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9"/>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9"/>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9"/>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9"/>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9"/>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9"/>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9"/>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9"/>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9"/>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9"/>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9"/>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9"/>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9"/>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9"/>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9"/>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9"/>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9"/>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9"/>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9"/>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9"/>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9"/>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9"/>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9"/>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9"/>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9"/>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9"/>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9"/>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9"/>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9"/>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9"/>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9"/>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9"/>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9"/>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9"/>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9"/>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9"/>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9"/>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9"/>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9"/>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9"/>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9"/>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9"/>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9"/>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9"/>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9"/>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9"/>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9"/>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9"/>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9"/>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9"/>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9"/>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9"/>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9"/>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9"/>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9"/>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9"/>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9"/>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9"/>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9"/>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9"/>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9"/>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9"/>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9"/>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9"/>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9"/>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9"/>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9"/>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9"/>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9"/>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9"/>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9"/>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9"/>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9"/>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9"/>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9"/>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9"/>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9"/>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9"/>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9"/>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9"/>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9"/>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9"/>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9"/>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9"/>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9"/>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9"/>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9"/>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9"/>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9"/>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9"/>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9"/>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9"/>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9"/>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9"/>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9"/>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9"/>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9"/>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9"/>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9"/>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9"/>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9"/>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9"/>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9"/>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9"/>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9"/>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9"/>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9"/>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9"/>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9"/>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9"/>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9"/>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9"/>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9"/>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9"/>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9"/>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9"/>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9"/>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9"/>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9"/>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9"/>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9"/>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9"/>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9"/>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9"/>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9"/>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9"/>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9"/>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9"/>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9"/>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9"/>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9"/>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9"/>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9"/>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9"/>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9"/>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9"/>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9"/>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9"/>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9"/>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9"/>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9"/>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9"/>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9"/>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9"/>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9"/>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9"/>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9"/>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9"/>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9"/>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9"/>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9"/>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9"/>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9"/>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9"/>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9"/>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9"/>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9"/>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9"/>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9"/>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9"/>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9"/>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9"/>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9"/>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9"/>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9"/>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9"/>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9"/>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9"/>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9"/>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9"/>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9"/>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9"/>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9"/>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9"/>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9"/>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9"/>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9"/>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9"/>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9"/>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9"/>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9"/>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9"/>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9"/>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9"/>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9"/>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9"/>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9"/>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9"/>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9"/>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9"/>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9"/>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9"/>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9"/>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9"/>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9"/>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9"/>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9"/>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9"/>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9"/>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9"/>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9"/>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9"/>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9"/>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9"/>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9"/>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9"/>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9"/>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9"/>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9"/>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9"/>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9"/>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9"/>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9"/>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9"/>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9"/>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9"/>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9"/>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9"/>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9"/>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9"/>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9"/>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9"/>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9"/>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9"/>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9"/>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9"/>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9"/>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9"/>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9"/>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9"/>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9"/>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9"/>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9"/>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9"/>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9"/>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9"/>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9"/>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9"/>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9"/>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9"/>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9"/>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9"/>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9"/>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9"/>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9"/>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9"/>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9"/>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9"/>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9"/>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9"/>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9"/>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9"/>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9"/>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9"/>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9"/>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9"/>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9"/>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9"/>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9"/>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9"/>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9"/>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9"/>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9"/>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9"/>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9"/>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9"/>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9"/>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9"/>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9"/>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9"/>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9"/>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9"/>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9"/>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9"/>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9"/>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9"/>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9"/>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9"/>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9"/>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9"/>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9"/>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9"/>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9"/>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9"/>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9"/>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9"/>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9"/>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9"/>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9"/>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9"/>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9"/>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9"/>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9"/>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9"/>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9"/>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9"/>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9"/>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9"/>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9"/>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9"/>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9"/>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9"/>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9"/>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9"/>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9"/>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9"/>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9"/>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9"/>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9"/>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9"/>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9"/>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9"/>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9"/>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9"/>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9"/>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9"/>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9"/>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9"/>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9"/>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9"/>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9"/>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9"/>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9"/>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9"/>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9"/>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9"/>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9"/>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9"/>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9"/>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9"/>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9"/>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9"/>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9"/>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9"/>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9"/>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9"/>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9"/>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9"/>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9"/>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9"/>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9"/>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9"/>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9"/>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9"/>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9"/>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9"/>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9"/>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9"/>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9"/>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9"/>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9"/>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9"/>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9"/>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9"/>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9"/>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9"/>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9"/>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9"/>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9"/>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9"/>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9"/>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9"/>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9"/>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9"/>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9"/>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9"/>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9"/>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9"/>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9"/>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9"/>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9"/>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9"/>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9"/>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9"/>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9"/>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9"/>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9"/>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9"/>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9"/>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9"/>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9"/>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9"/>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9"/>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9"/>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9"/>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9"/>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9"/>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9"/>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9"/>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9"/>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9"/>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9"/>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9"/>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9"/>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9"/>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9"/>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9"/>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9"/>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9"/>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9"/>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9"/>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9"/>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9"/>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9"/>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9"/>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9"/>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9"/>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9"/>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9"/>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9"/>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9"/>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9"/>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9"/>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9"/>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9"/>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9"/>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9"/>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9"/>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9"/>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9"/>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9"/>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9"/>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9"/>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9"/>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9"/>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9"/>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9"/>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9"/>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9"/>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9"/>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9"/>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9"/>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9"/>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9"/>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9"/>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9"/>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9"/>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9"/>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9"/>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9"/>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9"/>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9"/>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9"/>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9"/>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9"/>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9"/>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9"/>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9"/>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9"/>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9"/>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9"/>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9"/>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9"/>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9"/>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9"/>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9"/>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9"/>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9"/>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9"/>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9"/>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9"/>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9"/>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9"/>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9"/>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9"/>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9"/>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9"/>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9"/>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9"/>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9"/>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9"/>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9"/>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9"/>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9"/>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9"/>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9"/>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9"/>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9"/>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9"/>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9"/>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9"/>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9"/>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9"/>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9"/>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9"/>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9"/>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9"/>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9"/>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9"/>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9"/>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9"/>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9"/>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9"/>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9"/>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9"/>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9"/>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9"/>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9"/>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9"/>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9"/>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9"/>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9"/>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9"/>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9"/>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9"/>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9"/>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9"/>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9"/>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9"/>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9"/>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9"/>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9"/>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9"/>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9"/>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9"/>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9"/>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9"/>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9"/>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9"/>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9"/>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9"/>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9"/>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9"/>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9"/>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9"/>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9"/>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9"/>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9"/>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9"/>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9"/>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9"/>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9"/>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9"/>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9"/>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9"/>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9"/>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9"/>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9"/>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9"/>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9"/>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9"/>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9"/>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9"/>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9"/>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9"/>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9"/>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9"/>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9"/>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9"/>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9"/>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9"/>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9"/>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9"/>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9"/>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9"/>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9"/>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9"/>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9"/>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9"/>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9"/>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9"/>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9"/>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9"/>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9"/>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9"/>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9"/>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9"/>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9"/>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9"/>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9"/>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9"/>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9"/>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9"/>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9"/>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9"/>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9"/>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9"/>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9"/>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9"/>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9"/>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9"/>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9"/>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9"/>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9"/>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9"/>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9"/>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9"/>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9"/>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9"/>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9"/>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9"/>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9"/>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9"/>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9"/>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9"/>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9"/>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9"/>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9"/>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9"/>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9"/>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9"/>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9"/>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9"/>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9"/>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9"/>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9"/>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9"/>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9"/>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9"/>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9"/>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9"/>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9"/>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9"/>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9"/>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9"/>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9"/>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9"/>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9"/>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9"/>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9"/>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9"/>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9"/>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9"/>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9"/>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9"/>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9"/>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9"/>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9"/>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9"/>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9"/>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9"/>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9"/>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9"/>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9"/>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9"/>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9"/>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9"/>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9"/>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9"/>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9"/>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9"/>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9"/>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9"/>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9"/>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9"/>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9"/>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9"/>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9"/>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9"/>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9"/>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9"/>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9"/>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9"/>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9"/>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9"/>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9"/>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9"/>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9"/>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9"/>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9"/>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9"/>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9"/>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9"/>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9"/>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9"/>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9"/>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9"/>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9"/>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9"/>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9"/>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9"/>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9"/>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9"/>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9"/>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9"/>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9"/>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9"/>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9"/>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9"/>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9"/>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9"/>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9"/>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9"/>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9"/>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9"/>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9"/>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9"/>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9"/>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9"/>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9"/>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9"/>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9"/>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9"/>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9"/>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9"/>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9"/>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9"/>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9"/>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9"/>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9"/>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9"/>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9"/>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9"/>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9"/>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9"/>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9"/>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9"/>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9"/>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9"/>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9"/>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9"/>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9"/>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9"/>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9"/>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9"/>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9"/>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9"/>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9"/>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9"/>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9"/>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9"/>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9"/>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9"/>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9"/>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9"/>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9"/>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9"/>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9"/>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9"/>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9"/>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9"/>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9"/>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9"/>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9"/>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9"/>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9"/>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9"/>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9"/>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9"/>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9"/>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9"/>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9"/>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9"/>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9"/>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9"/>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9"/>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9"/>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9"/>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9"/>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9"/>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9"/>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9"/>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9"/>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9"/>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9"/>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9"/>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9"/>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9"/>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9"/>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9"/>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9"/>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9"/>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9"/>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9"/>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9"/>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9"/>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9"/>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9"/>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9"/>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9"/>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9"/>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9"/>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9"/>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9"/>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9"/>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9"/>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9"/>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9"/>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9"/>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9"/>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9"/>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9"/>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9"/>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9"/>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9"/>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9"/>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9"/>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9"/>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9"/>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9"/>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9"/>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9"/>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9"/>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9"/>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9"/>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9"/>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9"/>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9"/>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9"/>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9"/>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9"/>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9"/>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9"/>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9"/>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9"/>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9"/>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9"/>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9"/>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9"/>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9"/>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9"/>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9"/>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9"/>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9"/>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9"/>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9"/>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9"/>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9"/>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9"/>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9"/>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9"/>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9"/>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9"/>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9"/>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9"/>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9"/>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9"/>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9"/>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9"/>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9"/>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9"/>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9"/>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9"/>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9"/>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9"/>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9"/>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9"/>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9"/>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9"/>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9"/>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9"/>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9"/>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9"/>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9"/>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9"/>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9"/>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9"/>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9"/>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9"/>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9"/>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9"/>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9"/>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9"/>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9"/>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9"/>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9"/>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9"/>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9"/>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9"/>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9"/>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9"/>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9"/>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9"/>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9"/>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9"/>
          <p:cNvGrpSpPr/>
          <p:nvPr/>
        </p:nvGrpSpPr>
        <p:grpSpPr>
          <a:xfrm>
            <a:off x="3450485" y="919691"/>
            <a:ext cx="2310381" cy="1488888"/>
            <a:chOff x="229225" y="549050"/>
            <a:chExt cx="7161750" cy="4615275"/>
          </a:xfrm>
        </p:grpSpPr>
        <p:sp>
          <p:nvSpPr>
            <p:cNvPr id="7317" name="Google Shape;7317;p5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9"/>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59"/>
          <p:cNvGrpSpPr/>
          <p:nvPr/>
        </p:nvGrpSpPr>
        <p:grpSpPr>
          <a:xfrm>
            <a:off x="3548403" y="2849588"/>
            <a:ext cx="2310282" cy="1374222"/>
            <a:chOff x="238125" y="732525"/>
            <a:chExt cx="7130500" cy="4241425"/>
          </a:xfrm>
        </p:grpSpPr>
        <p:sp>
          <p:nvSpPr>
            <p:cNvPr id="7435" name="Google Shape;7435;p5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2" name="Shape 7552"/>
        <p:cNvGrpSpPr/>
        <p:nvPr/>
      </p:nvGrpSpPr>
      <p:grpSpPr>
        <a:xfrm>
          <a:off x="0" y="0"/>
          <a:ext cx="0" cy="0"/>
          <a:chOff x="0" y="0"/>
          <a:chExt cx="0" cy="0"/>
        </a:xfrm>
      </p:grpSpPr>
      <p:grpSp>
        <p:nvGrpSpPr>
          <p:cNvPr id="7553" name="Google Shape;7553;p60"/>
          <p:cNvGrpSpPr/>
          <p:nvPr/>
        </p:nvGrpSpPr>
        <p:grpSpPr>
          <a:xfrm>
            <a:off x="2100560" y="3398663"/>
            <a:ext cx="1102891" cy="760337"/>
            <a:chOff x="4967783" y="2151471"/>
            <a:chExt cx="3920692" cy="2702940"/>
          </a:xfrm>
        </p:grpSpPr>
        <p:grpSp>
          <p:nvGrpSpPr>
            <p:cNvPr id="7554" name="Google Shape;7554;p60"/>
            <p:cNvGrpSpPr/>
            <p:nvPr/>
          </p:nvGrpSpPr>
          <p:grpSpPr>
            <a:xfrm>
              <a:off x="5045709" y="2252109"/>
              <a:ext cx="3761071" cy="2501708"/>
              <a:chOff x="2691784" y="1805334"/>
              <a:chExt cx="3761071" cy="2501708"/>
            </a:xfrm>
          </p:grpSpPr>
          <p:sp>
            <p:nvSpPr>
              <p:cNvPr id="7555" name="Google Shape;7555;p6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60"/>
            <p:cNvGrpSpPr/>
            <p:nvPr/>
          </p:nvGrpSpPr>
          <p:grpSpPr>
            <a:xfrm>
              <a:off x="4967783" y="2151471"/>
              <a:ext cx="3920692" cy="2702940"/>
              <a:chOff x="2613858" y="1704696"/>
              <a:chExt cx="3920692" cy="2702940"/>
            </a:xfrm>
          </p:grpSpPr>
          <p:sp>
            <p:nvSpPr>
              <p:cNvPr id="7563" name="Google Shape;7563;p6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8" name="Google Shape;7568;p60"/>
          <p:cNvGrpSpPr/>
          <p:nvPr/>
        </p:nvGrpSpPr>
        <p:grpSpPr>
          <a:xfrm>
            <a:off x="3504468" y="1286940"/>
            <a:ext cx="1561911" cy="708580"/>
            <a:chOff x="3530532" y="1496185"/>
            <a:chExt cx="1561911" cy="708580"/>
          </a:xfrm>
        </p:grpSpPr>
        <p:grpSp>
          <p:nvGrpSpPr>
            <p:cNvPr id="7569" name="Google Shape;7569;p60"/>
            <p:cNvGrpSpPr/>
            <p:nvPr/>
          </p:nvGrpSpPr>
          <p:grpSpPr>
            <a:xfrm>
              <a:off x="3720318" y="1857562"/>
              <a:ext cx="1372125" cy="54"/>
              <a:chOff x="3720318" y="1857562"/>
              <a:chExt cx="1372125" cy="54"/>
            </a:xfrm>
          </p:grpSpPr>
          <p:cxnSp>
            <p:nvCxnSpPr>
              <p:cNvPr id="7570" name="Google Shape;7570;p60"/>
              <p:cNvCxnSpPr>
                <a:endCxn id="757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2" name="Google Shape;7572;p6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3" name="Google Shape;7573;p6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4" name="Google Shape;7574;p60"/>
              <p:cNvCxnSpPr>
                <a:stCxn id="757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575" name="Google Shape;7575;p60"/>
            <p:cNvGrpSpPr/>
            <p:nvPr/>
          </p:nvGrpSpPr>
          <p:grpSpPr>
            <a:xfrm>
              <a:off x="3567462" y="1496185"/>
              <a:ext cx="286500" cy="272914"/>
              <a:chOff x="3567462" y="1496185"/>
              <a:chExt cx="286500" cy="272914"/>
            </a:xfrm>
          </p:grpSpPr>
          <p:cxnSp>
            <p:nvCxnSpPr>
              <p:cNvPr id="7576" name="Google Shape;7576;p6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77" name="Google Shape;7577;p60"/>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8" name="Google Shape;7578;p6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60"/>
            <p:cNvGrpSpPr/>
            <p:nvPr/>
          </p:nvGrpSpPr>
          <p:grpSpPr>
            <a:xfrm>
              <a:off x="3929014" y="1960574"/>
              <a:ext cx="286500" cy="242342"/>
              <a:chOff x="3929014" y="1960574"/>
              <a:chExt cx="286500" cy="242342"/>
            </a:xfrm>
          </p:grpSpPr>
          <p:cxnSp>
            <p:nvCxnSpPr>
              <p:cNvPr id="7581" name="Google Shape;7581;p6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582" name="Google Shape;7582;p60"/>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60"/>
            <p:cNvGrpSpPr/>
            <p:nvPr/>
          </p:nvGrpSpPr>
          <p:grpSpPr>
            <a:xfrm>
              <a:off x="4290828" y="1496185"/>
              <a:ext cx="286500" cy="272914"/>
              <a:chOff x="4290828" y="1496185"/>
              <a:chExt cx="286500" cy="272914"/>
            </a:xfrm>
          </p:grpSpPr>
          <p:cxnSp>
            <p:nvCxnSpPr>
              <p:cNvPr id="7584" name="Google Shape;7584;p6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85" name="Google Shape;7585;p60"/>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6" name="Google Shape;7586;p6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7" name="Google Shape;7587;p60"/>
            <p:cNvGrpSpPr/>
            <p:nvPr/>
          </p:nvGrpSpPr>
          <p:grpSpPr>
            <a:xfrm>
              <a:off x="4657726" y="1959674"/>
              <a:ext cx="286500" cy="245092"/>
              <a:chOff x="4657726" y="1959674"/>
              <a:chExt cx="286500" cy="245092"/>
            </a:xfrm>
          </p:grpSpPr>
          <p:cxnSp>
            <p:nvCxnSpPr>
              <p:cNvPr id="7588" name="Google Shape;7588;p6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89" name="Google Shape;7589;p6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0" name="Google Shape;7590;p60"/>
          <p:cNvGrpSpPr/>
          <p:nvPr/>
        </p:nvGrpSpPr>
        <p:grpSpPr>
          <a:xfrm>
            <a:off x="3486488" y="2149036"/>
            <a:ext cx="1597032" cy="378649"/>
            <a:chOff x="3512551" y="2358282"/>
            <a:chExt cx="1597032" cy="378649"/>
          </a:xfrm>
        </p:grpSpPr>
        <p:grpSp>
          <p:nvGrpSpPr>
            <p:cNvPr id="7591" name="Google Shape;7591;p60"/>
            <p:cNvGrpSpPr/>
            <p:nvPr/>
          </p:nvGrpSpPr>
          <p:grpSpPr>
            <a:xfrm>
              <a:off x="3738198" y="2553002"/>
              <a:ext cx="1145834" cy="117"/>
              <a:chOff x="3738198" y="2553002"/>
              <a:chExt cx="1145834" cy="117"/>
            </a:xfrm>
          </p:grpSpPr>
          <p:cxnSp>
            <p:nvCxnSpPr>
              <p:cNvPr id="7592" name="Google Shape;7592;p6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3" name="Google Shape;7593;p6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4" name="Google Shape;7594;p60"/>
              <p:cNvCxnSpPr>
                <a:stCxn id="7595" idx="6"/>
                <a:endCxn id="759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97" name="Google Shape;7597;p60"/>
            <p:cNvGrpSpPr/>
            <p:nvPr/>
          </p:nvGrpSpPr>
          <p:grpSpPr>
            <a:xfrm>
              <a:off x="3969644" y="2440153"/>
              <a:ext cx="225900" cy="296779"/>
              <a:chOff x="3969644" y="2440153"/>
              <a:chExt cx="225900" cy="296779"/>
            </a:xfrm>
          </p:grpSpPr>
          <p:cxnSp>
            <p:nvCxnSpPr>
              <p:cNvPr id="7598" name="Google Shape;7598;p60"/>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596" name="Google Shape;7596;p60"/>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0"/>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60"/>
            <p:cNvGrpSpPr/>
            <p:nvPr/>
          </p:nvGrpSpPr>
          <p:grpSpPr>
            <a:xfrm>
              <a:off x="4426818" y="2358282"/>
              <a:ext cx="225600" cy="307471"/>
              <a:chOff x="4426818" y="2358282"/>
              <a:chExt cx="225600" cy="307471"/>
            </a:xfrm>
          </p:grpSpPr>
          <p:cxnSp>
            <p:nvCxnSpPr>
              <p:cNvPr id="7601" name="Google Shape;7601;p60"/>
              <p:cNvCxnSpPr>
                <a:stCxn id="760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603" name="Google Shape;7603;p60"/>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0"/>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60"/>
            <p:cNvGrpSpPr/>
            <p:nvPr/>
          </p:nvGrpSpPr>
          <p:grpSpPr>
            <a:xfrm>
              <a:off x="4883984" y="2440153"/>
              <a:ext cx="225600" cy="296479"/>
              <a:chOff x="4883984" y="2440153"/>
              <a:chExt cx="225600" cy="296479"/>
            </a:xfrm>
          </p:grpSpPr>
          <p:cxnSp>
            <p:nvCxnSpPr>
              <p:cNvPr id="7605" name="Google Shape;7605;p60"/>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606" name="Google Shape;7606;p60"/>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0"/>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60"/>
            <p:cNvGrpSpPr/>
            <p:nvPr/>
          </p:nvGrpSpPr>
          <p:grpSpPr>
            <a:xfrm>
              <a:off x="3512551" y="2358356"/>
              <a:ext cx="225647" cy="307629"/>
              <a:chOff x="2182679" y="2005014"/>
              <a:chExt cx="792300" cy="1080158"/>
            </a:xfrm>
          </p:grpSpPr>
          <p:cxnSp>
            <p:nvCxnSpPr>
              <p:cNvPr id="7609" name="Google Shape;7609;p60"/>
              <p:cNvCxnSpPr>
                <a:stCxn id="761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95" name="Google Shape;7595;p6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1" name="Google Shape;7611;p60"/>
          <p:cNvGrpSpPr/>
          <p:nvPr/>
        </p:nvGrpSpPr>
        <p:grpSpPr>
          <a:xfrm>
            <a:off x="6846570" y="972834"/>
            <a:ext cx="1559809" cy="722610"/>
            <a:chOff x="634175" y="2986275"/>
            <a:chExt cx="3147949" cy="1458344"/>
          </a:xfrm>
        </p:grpSpPr>
        <p:cxnSp>
          <p:nvCxnSpPr>
            <p:cNvPr id="7612" name="Google Shape;7612;p60"/>
            <p:cNvCxnSpPr>
              <a:stCxn id="7613" idx="4"/>
              <a:endCxn id="761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615" name="Google Shape;7615;p60"/>
            <p:cNvCxnSpPr>
              <a:stCxn id="7614" idx="0"/>
              <a:endCxn id="761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7" name="Google Shape;7617;p60"/>
            <p:cNvCxnSpPr>
              <a:stCxn id="7616" idx="4"/>
              <a:endCxn id="761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9" name="Google Shape;7619;p60"/>
            <p:cNvCxnSpPr>
              <a:stCxn id="7618" idx="0"/>
              <a:endCxn id="762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620" name="Google Shape;7620;p6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6" name="Google Shape;7616;p6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3" name="Google Shape;7613;p6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8" name="Google Shape;7618;p6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4" name="Google Shape;7614;p6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621" name="Google Shape;7621;p60"/>
          <p:cNvGrpSpPr/>
          <p:nvPr/>
        </p:nvGrpSpPr>
        <p:grpSpPr>
          <a:xfrm>
            <a:off x="3500360" y="2682741"/>
            <a:ext cx="1570719" cy="294123"/>
            <a:chOff x="998425" y="1182125"/>
            <a:chExt cx="1065400" cy="199500"/>
          </a:xfrm>
        </p:grpSpPr>
        <p:sp>
          <p:nvSpPr>
            <p:cNvPr id="7622" name="Google Shape;7622;p6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60"/>
          <p:cNvGrpSpPr/>
          <p:nvPr/>
        </p:nvGrpSpPr>
        <p:grpSpPr>
          <a:xfrm>
            <a:off x="6843616" y="1800228"/>
            <a:ext cx="1565716" cy="366729"/>
            <a:chOff x="1247650" y="2075423"/>
            <a:chExt cx="6648477" cy="1557238"/>
          </a:xfrm>
        </p:grpSpPr>
        <p:sp>
          <p:nvSpPr>
            <p:cNvPr id="7628" name="Google Shape;7628;p6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60"/>
          <p:cNvGrpSpPr/>
          <p:nvPr/>
        </p:nvGrpSpPr>
        <p:grpSpPr>
          <a:xfrm>
            <a:off x="6827928" y="2949043"/>
            <a:ext cx="1597061" cy="663440"/>
            <a:chOff x="6796238" y="3158297"/>
            <a:chExt cx="1630319" cy="677257"/>
          </a:xfrm>
        </p:grpSpPr>
        <p:cxnSp>
          <p:nvCxnSpPr>
            <p:cNvPr id="7635" name="Google Shape;7635;p60"/>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636" name="Google Shape;7636;p60"/>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637" name="Google Shape;7637;p60"/>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638" name="Google Shape;7638;p60"/>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639" name="Google Shape;7639;p60"/>
            <p:cNvGrpSpPr/>
            <p:nvPr/>
          </p:nvGrpSpPr>
          <p:grpSpPr>
            <a:xfrm>
              <a:off x="6796238" y="3311904"/>
              <a:ext cx="1630319" cy="377697"/>
              <a:chOff x="6796238" y="3311904"/>
              <a:chExt cx="1630319" cy="377697"/>
            </a:xfrm>
          </p:grpSpPr>
          <p:sp>
            <p:nvSpPr>
              <p:cNvPr id="7640" name="Google Shape;7640;p60"/>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0"/>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0"/>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3" name="Google Shape;7643;p60"/>
          <p:cNvGrpSpPr/>
          <p:nvPr/>
        </p:nvGrpSpPr>
        <p:grpSpPr>
          <a:xfrm>
            <a:off x="5349066" y="970435"/>
            <a:ext cx="1368606" cy="1593805"/>
            <a:chOff x="1839112" y="2209163"/>
            <a:chExt cx="1918159" cy="2233784"/>
          </a:xfrm>
        </p:grpSpPr>
        <p:sp>
          <p:nvSpPr>
            <p:cNvPr id="7644" name="Google Shape;7644;p6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7" name="Google Shape;7647;p60"/>
            <p:cNvCxnSpPr>
              <a:stCxn id="7644" idx="6"/>
              <a:endCxn id="764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48" name="Google Shape;7648;p60"/>
            <p:cNvCxnSpPr>
              <a:stCxn id="7645" idx="4"/>
              <a:endCxn id="764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650" name="Google Shape;7650;p60"/>
            <p:cNvCxnSpPr>
              <a:stCxn id="7649" idx="6"/>
              <a:endCxn id="764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51" name="Google Shape;7651;p60"/>
            <p:cNvCxnSpPr>
              <a:stCxn id="7646" idx="4"/>
              <a:endCxn id="765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649" name="Google Shape;7649;p6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4" name="Google Shape;7654;p60"/>
            <p:cNvCxnSpPr>
              <a:endCxn id="765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655" name="Google Shape;7655;p60"/>
          <p:cNvGrpSpPr/>
          <p:nvPr/>
        </p:nvGrpSpPr>
        <p:grpSpPr>
          <a:xfrm>
            <a:off x="3481439" y="976671"/>
            <a:ext cx="1637968" cy="154942"/>
            <a:chOff x="238125" y="2506075"/>
            <a:chExt cx="7115411" cy="673075"/>
          </a:xfrm>
        </p:grpSpPr>
        <p:sp>
          <p:nvSpPr>
            <p:cNvPr id="7656" name="Google Shape;7656;p6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60"/>
          <p:cNvGrpSpPr/>
          <p:nvPr/>
        </p:nvGrpSpPr>
        <p:grpSpPr>
          <a:xfrm>
            <a:off x="720124" y="1298269"/>
            <a:ext cx="2476762" cy="91743"/>
            <a:chOff x="1464850" y="436376"/>
            <a:chExt cx="6001362" cy="222300"/>
          </a:xfrm>
        </p:grpSpPr>
        <p:sp>
          <p:nvSpPr>
            <p:cNvPr id="7662" name="Google Shape;7662;p6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67" name="Google Shape;7667;p6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8" name="Google Shape;7668;p6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9" name="Google Shape;7669;p6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70" name="Google Shape;7670;p6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671" name="Google Shape;7671;p60"/>
          <p:cNvGrpSpPr/>
          <p:nvPr/>
        </p:nvGrpSpPr>
        <p:grpSpPr>
          <a:xfrm>
            <a:off x="706391" y="2533734"/>
            <a:ext cx="1452710" cy="651923"/>
            <a:chOff x="803162" y="2667727"/>
            <a:chExt cx="1411906" cy="633611"/>
          </a:xfrm>
        </p:grpSpPr>
        <p:cxnSp>
          <p:nvCxnSpPr>
            <p:cNvPr id="7672" name="Google Shape;7672;p60"/>
            <p:cNvCxnSpPr>
              <a:stCxn id="7673" idx="2"/>
              <a:endCxn id="767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5" name="Google Shape;7675;p60"/>
            <p:cNvCxnSpPr>
              <a:stCxn id="7676" idx="0"/>
              <a:endCxn id="767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7" name="Google Shape;7677;p60"/>
            <p:cNvCxnSpPr>
              <a:stCxn id="7676" idx="2"/>
              <a:endCxn id="767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9" name="Google Shape;7679;p60"/>
            <p:cNvCxnSpPr>
              <a:stCxn id="7680" idx="0"/>
              <a:endCxn id="767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1" name="Google Shape;7681;p60"/>
            <p:cNvCxnSpPr>
              <a:stCxn id="7674" idx="2"/>
              <a:endCxn id="768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3" name="Google Shape;7683;p60"/>
            <p:cNvCxnSpPr>
              <a:stCxn id="7684" idx="0"/>
              <a:endCxn id="767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680" name="Google Shape;7680;p60"/>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8" name="Google Shape;7678;p60"/>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4" name="Google Shape;7684;p60"/>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2" name="Google Shape;7682;p60"/>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4" name="Google Shape;7674;p60"/>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6" name="Google Shape;7676;p60"/>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3" name="Google Shape;7673;p60"/>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685" name="Google Shape;7685;p60"/>
          <p:cNvGrpSpPr/>
          <p:nvPr/>
        </p:nvGrpSpPr>
        <p:grpSpPr>
          <a:xfrm>
            <a:off x="706393" y="969273"/>
            <a:ext cx="2518541" cy="209309"/>
            <a:chOff x="803163" y="1111966"/>
            <a:chExt cx="2447800" cy="203430"/>
          </a:xfrm>
        </p:grpSpPr>
        <p:grpSp>
          <p:nvGrpSpPr>
            <p:cNvPr id="7686" name="Google Shape;7686;p60"/>
            <p:cNvGrpSpPr/>
            <p:nvPr/>
          </p:nvGrpSpPr>
          <p:grpSpPr>
            <a:xfrm>
              <a:off x="1958180" y="1111966"/>
              <a:ext cx="588019" cy="121396"/>
              <a:chOff x="4808316" y="2800065"/>
              <a:chExt cx="1999386" cy="412910"/>
            </a:xfrm>
          </p:grpSpPr>
          <p:sp>
            <p:nvSpPr>
              <p:cNvPr id="7687" name="Google Shape;7687;p6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8" name="Google Shape;7688;p60"/>
              <p:cNvGrpSpPr/>
              <p:nvPr/>
            </p:nvGrpSpPr>
            <p:grpSpPr>
              <a:xfrm>
                <a:off x="4808316" y="2800065"/>
                <a:ext cx="92400" cy="411825"/>
                <a:chOff x="845575" y="2563700"/>
                <a:chExt cx="92400" cy="411825"/>
              </a:xfrm>
            </p:grpSpPr>
            <p:cxnSp>
              <p:nvCxnSpPr>
                <p:cNvPr id="7689" name="Google Shape;7689;p6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90" name="Google Shape;7690;p6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91" name="Google Shape;7691;p60"/>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692" name="Google Shape;7692;p60"/>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3" name="Google Shape;7693;p60"/>
            <p:cNvGrpSpPr/>
            <p:nvPr/>
          </p:nvGrpSpPr>
          <p:grpSpPr>
            <a:xfrm>
              <a:off x="803163" y="1111974"/>
              <a:ext cx="591158" cy="121545"/>
              <a:chOff x="803163" y="1111974"/>
              <a:chExt cx="591158" cy="121545"/>
            </a:xfrm>
          </p:grpSpPr>
          <p:grpSp>
            <p:nvGrpSpPr>
              <p:cNvPr id="7694" name="Google Shape;7694;p60"/>
              <p:cNvGrpSpPr/>
              <p:nvPr/>
            </p:nvGrpSpPr>
            <p:grpSpPr>
              <a:xfrm>
                <a:off x="803163" y="1111974"/>
                <a:ext cx="27175" cy="121077"/>
                <a:chOff x="845575" y="2563700"/>
                <a:chExt cx="92400" cy="411825"/>
              </a:xfrm>
            </p:grpSpPr>
            <p:cxnSp>
              <p:nvCxnSpPr>
                <p:cNvPr id="7695" name="Google Shape;7695;p6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96" name="Google Shape;7696;p6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7" name="Google Shape;7697;p60"/>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60"/>
            <p:cNvGrpSpPr/>
            <p:nvPr/>
          </p:nvGrpSpPr>
          <p:grpSpPr>
            <a:xfrm>
              <a:off x="1381910" y="1194219"/>
              <a:ext cx="588341" cy="121177"/>
              <a:chOff x="1381910" y="1194219"/>
              <a:chExt cx="588341" cy="121177"/>
            </a:xfrm>
          </p:grpSpPr>
          <p:grpSp>
            <p:nvGrpSpPr>
              <p:cNvPr id="7699" name="Google Shape;7699;p60"/>
              <p:cNvGrpSpPr/>
              <p:nvPr/>
            </p:nvGrpSpPr>
            <p:grpSpPr>
              <a:xfrm rot="10800000">
                <a:off x="1381910" y="1194319"/>
                <a:ext cx="27175" cy="121077"/>
                <a:chOff x="2070100" y="2563700"/>
                <a:chExt cx="92400" cy="411825"/>
              </a:xfrm>
            </p:grpSpPr>
            <p:cxnSp>
              <p:nvCxnSpPr>
                <p:cNvPr id="7700" name="Google Shape;7700;p6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1" name="Google Shape;7701;p6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2" name="Google Shape;7702;p60"/>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60"/>
            <p:cNvGrpSpPr/>
            <p:nvPr/>
          </p:nvGrpSpPr>
          <p:grpSpPr>
            <a:xfrm>
              <a:off x="2532079" y="1194219"/>
              <a:ext cx="704927" cy="121177"/>
              <a:chOff x="2532079" y="1194219"/>
              <a:chExt cx="704927" cy="121177"/>
            </a:xfrm>
          </p:grpSpPr>
          <p:grpSp>
            <p:nvGrpSpPr>
              <p:cNvPr id="7704" name="Google Shape;7704;p60"/>
              <p:cNvGrpSpPr/>
              <p:nvPr/>
            </p:nvGrpSpPr>
            <p:grpSpPr>
              <a:xfrm rot="10800000">
                <a:off x="2532079" y="1194319"/>
                <a:ext cx="27175" cy="121077"/>
                <a:chOff x="2070100" y="2563700"/>
                <a:chExt cx="92400" cy="411825"/>
              </a:xfrm>
            </p:grpSpPr>
            <p:cxnSp>
              <p:nvCxnSpPr>
                <p:cNvPr id="7705" name="Google Shape;7705;p6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6" name="Google Shape;7706;p6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7" name="Google Shape;7707;p60"/>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8" name="Google Shape;7708;p60"/>
          <p:cNvGrpSpPr/>
          <p:nvPr/>
        </p:nvGrpSpPr>
        <p:grpSpPr>
          <a:xfrm>
            <a:off x="3499403" y="3665904"/>
            <a:ext cx="1567778" cy="491677"/>
            <a:chOff x="5194708" y="3484366"/>
            <a:chExt cx="3148148" cy="987304"/>
          </a:xfrm>
        </p:grpSpPr>
        <p:grpSp>
          <p:nvGrpSpPr>
            <p:cNvPr id="7709" name="Google Shape;7709;p60"/>
            <p:cNvGrpSpPr/>
            <p:nvPr/>
          </p:nvGrpSpPr>
          <p:grpSpPr>
            <a:xfrm>
              <a:off x="7531521" y="3484366"/>
              <a:ext cx="811335" cy="987304"/>
              <a:chOff x="3379425" y="1617275"/>
              <a:chExt cx="1090650" cy="1327200"/>
            </a:xfrm>
          </p:grpSpPr>
          <p:sp>
            <p:nvSpPr>
              <p:cNvPr id="7710" name="Google Shape;7710;p6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60"/>
            <p:cNvGrpSpPr/>
            <p:nvPr/>
          </p:nvGrpSpPr>
          <p:grpSpPr>
            <a:xfrm>
              <a:off x="6752546" y="3484366"/>
              <a:ext cx="811428" cy="987304"/>
              <a:chOff x="2332275" y="1617275"/>
              <a:chExt cx="1090775" cy="1327200"/>
            </a:xfrm>
          </p:grpSpPr>
          <p:sp>
            <p:nvSpPr>
              <p:cNvPr id="7714" name="Google Shape;7714;p6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60"/>
            <p:cNvGrpSpPr/>
            <p:nvPr/>
          </p:nvGrpSpPr>
          <p:grpSpPr>
            <a:xfrm>
              <a:off x="5973664" y="3484366"/>
              <a:ext cx="811335" cy="987304"/>
              <a:chOff x="1285250" y="1617275"/>
              <a:chExt cx="1090650" cy="1327200"/>
            </a:xfrm>
          </p:grpSpPr>
          <p:sp>
            <p:nvSpPr>
              <p:cNvPr id="7718" name="Google Shape;7718;p6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60"/>
            <p:cNvGrpSpPr/>
            <p:nvPr/>
          </p:nvGrpSpPr>
          <p:grpSpPr>
            <a:xfrm>
              <a:off x="5194708" y="3484366"/>
              <a:ext cx="811409" cy="987304"/>
              <a:chOff x="238125" y="1617275"/>
              <a:chExt cx="1090750" cy="1327200"/>
            </a:xfrm>
          </p:grpSpPr>
          <p:sp>
            <p:nvSpPr>
              <p:cNvPr id="7722" name="Google Shape;7722;p6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5" name="Google Shape;7725;p60"/>
          <p:cNvGrpSpPr/>
          <p:nvPr/>
        </p:nvGrpSpPr>
        <p:grpSpPr>
          <a:xfrm>
            <a:off x="3460012" y="3146315"/>
            <a:ext cx="1616964" cy="346256"/>
            <a:chOff x="1808063" y="4294338"/>
            <a:chExt cx="3370782" cy="721817"/>
          </a:xfrm>
        </p:grpSpPr>
        <p:sp>
          <p:nvSpPr>
            <p:cNvPr id="7726" name="Google Shape;7726;p6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60"/>
          <p:cNvGrpSpPr/>
          <p:nvPr/>
        </p:nvGrpSpPr>
        <p:grpSpPr>
          <a:xfrm>
            <a:off x="738224" y="3432344"/>
            <a:ext cx="1295882" cy="646587"/>
            <a:chOff x="834100" y="3642869"/>
            <a:chExt cx="1259483" cy="628426"/>
          </a:xfrm>
        </p:grpSpPr>
        <p:sp>
          <p:nvSpPr>
            <p:cNvPr id="7737" name="Google Shape;7737;p6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2" name="Google Shape;7762;p60"/>
            <p:cNvGrpSpPr/>
            <p:nvPr/>
          </p:nvGrpSpPr>
          <p:grpSpPr>
            <a:xfrm>
              <a:off x="1360364" y="3847835"/>
              <a:ext cx="208119" cy="224359"/>
              <a:chOff x="1360769" y="3847100"/>
              <a:chExt cx="208119" cy="224359"/>
            </a:xfrm>
          </p:grpSpPr>
          <p:sp>
            <p:nvSpPr>
              <p:cNvPr id="7763" name="Google Shape;7763;p6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3" name="Google Shape;7783;p6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60"/>
          <p:cNvGrpSpPr/>
          <p:nvPr/>
        </p:nvGrpSpPr>
        <p:grpSpPr>
          <a:xfrm rot="5400000">
            <a:off x="5951337" y="3228841"/>
            <a:ext cx="164064" cy="1414916"/>
            <a:chOff x="4428249" y="1369375"/>
            <a:chExt cx="36905" cy="429569"/>
          </a:xfrm>
        </p:grpSpPr>
        <p:sp>
          <p:nvSpPr>
            <p:cNvPr id="7798" name="Google Shape;7798;p6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60"/>
          <p:cNvGrpSpPr/>
          <p:nvPr/>
        </p:nvGrpSpPr>
        <p:grpSpPr>
          <a:xfrm flipH="1" rot="10800000">
            <a:off x="5323766" y="2817385"/>
            <a:ext cx="1419207" cy="24808"/>
            <a:chOff x="219558" y="4738465"/>
            <a:chExt cx="5852400" cy="102300"/>
          </a:xfrm>
        </p:grpSpPr>
        <p:cxnSp>
          <p:nvCxnSpPr>
            <p:cNvPr id="7831" name="Google Shape;7831;p6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832" name="Google Shape;7832;p6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60"/>
          <p:cNvGrpSpPr/>
          <p:nvPr/>
        </p:nvGrpSpPr>
        <p:grpSpPr>
          <a:xfrm>
            <a:off x="5335084" y="3190448"/>
            <a:ext cx="1396570" cy="385016"/>
            <a:chOff x="5286284" y="2966544"/>
            <a:chExt cx="1396570" cy="385016"/>
          </a:xfrm>
        </p:grpSpPr>
        <p:cxnSp>
          <p:nvCxnSpPr>
            <p:cNvPr id="7838" name="Google Shape;7838;p6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839" name="Google Shape;7839;p6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840" name="Google Shape;7840;p60"/>
            <p:cNvGrpSpPr/>
            <p:nvPr/>
          </p:nvGrpSpPr>
          <p:grpSpPr>
            <a:xfrm>
              <a:off x="5287688" y="3173364"/>
              <a:ext cx="1395166" cy="74100"/>
              <a:chOff x="5287688" y="3173364"/>
              <a:chExt cx="1395166" cy="74100"/>
            </a:xfrm>
          </p:grpSpPr>
          <p:cxnSp>
            <p:nvCxnSpPr>
              <p:cNvPr id="7841" name="Google Shape;7841;p6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842" name="Google Shape;7842;p60"/>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843" name="Google Shape;7843;p60"/>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44" name="Google Shape;7844;p60"/>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45" name="Google Shape;7845;p60"/>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46" name="Google Shape;7846;p60"/>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47" name="Google Shape;7847;p60"/>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48" name="Google Shape;7848;p60"/>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849" name="Google Shape;7849;p6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850" name="Google Shape;7850;p60"/>
          <p:cNvGrpSpPr/>
          <p:nvPr/>
        </p:nvGrpSpPr>
        <p:grpSpPr>
          <a:xfrm>
            <a:off x="2021150" y="1609224"/>
            <a:ext cx="1182276" cy="662027"/>
            <a:chOff x="2029517" y="1732295"/>
            <a:chExt cx="1149068" cy="643432"/>
          </a:xfrm>
        </p:grpSpPr>
        <p:grpSp>
          <p:nvGrpSpPr>
            <p:cNvPr id="7851" name="Google Shape;7851;p60"/>
            <p:cNvGrpSpPr/>
            <p:nvPr/>
          </p:nvGrpSpPr>
          <p:grpSpPr>
            <a:xfrm>
              <a:off x="2708660" y="1746937"/>
              <a:ext cx="455427" cy="244429"/>
              <a:chOff x="2700693" y="1746937"/>
              <a:chExt cx="455427" cy="244429"/>
            </a:xfrm>
          </p:grpSpPr>
          <p:grpSp>
            <p:nvGrpSpPr>
              <p:cNvPr id="7852" name="Google Shape;7852;p60"/>
              <p:cNvGrpSpPr/>
              <p:nvPr/>
            </p:nvGrpSpPr>
            <p:grpSpPr>
              <a:xfrm>
                <a:off x="2905682" y="1782817"/>
                <a:ext cx="250438" cy="208549"/>
                <a:chOff x="2905682" y="1782817"/>
                <a:chExt cx="250438" cy="208549"/>
              </a:xfrm>
            </p:grpSpPr>
            <p:cxnSp>
              <p:nvCxnSpPr>
                <p:cNvPr id="7853" name="Google Shape;7853;p6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4" name="Google Shape;7854;p6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60"/>
              <p:cNvGrpSpPr/>
              <p:nvPr/>
            </p:nvGrpSpPr>
            <p:grpSpPr>
              <a:xfrm>
                <a:off x="2700693" y="1746937"/>
                <a:ext cx="449967" cy="72374"/>
                <a:chOff x="2700693" y="1746937"/>
                <a:chExt cx="449967" cy="72374"/>
              </a:xfrm>
            </p:grpSpPr>
            <p:cxnSp>
              <p:nvCxnSpPr>
                <p:cNvPr id="7856" name="Google Shape;7856;p6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7" name="Google Shape;7857;p6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8" name="Google Shape;7858;p60"/>
            <p:cNvGrpSpPr/>
            <p:nvPr/>
          </p:nvGrpSpPr>
          <p:grpSpPr>
            <a:xfrm>
              <a:off x="2029517" y="1732295"/>
              <a:ext cx="1149068" cy="643432"/>
              <a:chOff x="2029517" y="1732295"/>
              <a:chExt cx="1149068" cy="643432"/>
            </a:xfrm>
          </p:grpSpPr>
          <p:grpSp>
            <p:nvGrpSpPr>
              <p:cNvPr id="7859" name="Google Shape;7859;p60"/>
              <p:cNvGrpSpPr/>
              <p:nvPr/>
            </p:nvGrpSpPr>
            <p:grpSpPr>
              <a:xfrm>
                <a:off x="2703618" y="2103152"/>
                <a:ext cx="474966" cy="260017"/>
                <a:chOff x="2703618" y="2103152"/>
                <a:chExt cx="474966" cy="260017"/>
              </a:xfrm>
            </p:grpSpPr>
            <p:grpSp>
              <p:nvGrpSpPr>
                <p:cNvPr id="7860" name="Google Shape;7860;p60"/>
                <p:cNvGrpSpPr/>
                <p:nvPr/>
              </p:nvGrpSpPr>
              <p:grpSpPr>
                <a:xfrm>
                  <a:off x="2703618" y="2290640"/>
                  <a:ext cx="450291" cy="72529"/>
                  <a:chOff x="2703618" y="2290640"/>
                  <a:chExt cx="450291" cy="72529"/>
                </a:xfrm>
              </p:grpSpPr>
              <p:cxnSp>
                <p:nvCxnSpPr>
                  <p:cNvPr id="7861" name="Google Shape;7861;p6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2" name="Google Shape;7862;p6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60"/>
                <p:cNvGrpSpPr/>
                <p:nvPr/>
              </p:nvGrpSpPr>
              <p:grpSpPr>
                <a:xfrm>
                  <a:off x="2908607" y="2103152"/>
                  <a:ext cx="269977" cy="223538"/>
                  <a:chOff x="2908607" y="2103152"/>
                  <a:chExt cx="269977" cy="223538"/>
                </a:xfrm>
              </p:grpSpPr>
              <p:cxnSp>
                <p:nvCxnSpPr>
                  <p:cNvPr id="7864" name="Google Shape;7864;p6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5" name="Google Shape;7865;p6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6" name="Google Shape;7866;p60"/>
              <p:cNvGrpSpPr/>
              <p:nvPr/>
            </p:nvGrpSpPr>
            <p:grpSpPr>
              <a:xfrm>
                <a:off x="2029517" y="1732295"/>
                <a:ext cx="685827" cy="643432"/>
                <a:chOff x="2029517" y="1732295"/>
                <a:chExt cx="685827" cy="643432"/>
              </a:xfrm>
            </p:grpSpPr>
            <p:sp>
              <p:nvSpPr>
                <p:cNvPr id="7867" name="Google Shape;7867;p6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8" name="Google Shape;7868;p60"/>
                <p:cNvGrpSpPr/>
                <p:nvPr/>
              </p:nvGrpSpPr>
              <p:grpSpPr>
                <a:xfrm>
                  <a:off x="2158948" y="1732295"/>
                  <a:ext cx="556396" cy="333108"/>
                  <a:chOff x="2158948" y="1732295"/>
                  <a:chExt cx="556396" cy="333108"/>
                </a:xfrm>
              </p:grpSpPr>
              <p:cxnSp>
                <p:nvCxnSpPr>
                  <p:cNvPr id="7869" name="Google Shape;7869;p6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70" name="Google Shape;7870;p6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60"/>
                <p:cNvGrpSpPr/>
                <p:nvPr/>
              </p:nvGrpSpPr>
              <p:grpSpPr>
                <a:xfrm>
                  <a:off x="2159908" y="2065057"/>
                  <a:ext cx="550884" cy="310670"/>
                  <a:chOff x="2159908" y="2065057"/>
                  <a:chExt cx="550884" cy="310670"/>
                </a:xfrm>
              </p:grpSpPr>
              <p:cxnSp>
                <p:nvCxnSpPr>
                  <p:cNvPr id="7872" name="Google Shape;7872;p6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73" name="Google Shape;7873;p6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874" name="Google Shape;7874;p60"/>
          <p:cNvGrpSpPr/>
          <p:nvPr/>
        </p:nvGrpSpPr>
        <p:grpSpPr>
          <a:xfrm>
            <a:off x="706399" y="1556837"/>
            <a:ext cx="962651" cy="810058"/>
            <a:chOff x="732462" y="1766083"/>
            <a:chExt cx="962651" cy="810058"/>
          </a:xfrm>
        </p:grpSpPr>
        <p:grpSp>
          <p:nvGrpSpPr>
            <p:cNvPr id="7875" name="Google Shape;7875;p60"/>
            <p:cNvGrpSpPr/>
            <p:nvPr/>
          </p:nvGrpSpPr>
          <p:grpSpPr>
            <a:xfrm>
              <a:off x="732462" y="1908333"/>
              <a:ext cx="339369" cy="524756"/>
              <a:chOff x="844912" y="1819635"/>
              <a:chExt cx="329836" cy="510016"/>
            </a:xfrm>
          </p:grpSpPr>
          <p:sp>
            <p:nvSpPr>
              <p:cNvPr id="7876" name="Google Shape;7876;p60"/>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0"/>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0"/>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0"/>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0"/>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0"/>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60"/>
            <p:cNvGrpSpPr/>
            <p:nvPr/>
          </p:nvGrpSpPr>
          <p:grpSpPr>
            <a:xfrm>
              <a:off x="1184858" y="2256650"/>
              <a:ext cx="510255" cy="319491"/>
              <a:chOff x="1284601" y="2158168"/>
              <a:chExt cx="495923" cy="310517"/>
            </a:xfrm>
          </p:grpSpPr>
          <p:sp>
            <p:nvSpPr>
              <p:cNvPr id="7883" name="Google Shape;7883;p6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4" name="Google Shape;7884;p60"/>
              <p:cNvGrpSpPr/>
              <p:nvPr/>
            </p:nvGrpSpPr>
            <p:grpSpPr>
              <a:xfrm>
                <a:off x="1507666" y="2158168"/>
                <a:ext cx="272858" cy="310517"/>
                <a:chOff x="1507666" y="2158168"/>
                <a:chExt cx="272858" cy="310517"/>
              </a:xfrm>
            </p:grpSpPr>
            <p:grpSp>
              <p:nvGrpSpPr>
                <p:cNvPr id="7885" name="Google Shape;7885;p60"/>
                <p:cNvGrpSpPr/>
                <p:nvPr/>
              </p:nvGrpSpPr>
              <p:grpSpPr>
                <a:xfrm>
                  <a:off x="1507666" y="2176104"/>
                  <a:ext cx="166395" cy="273149"/>
                  <a:chOff x="1507666" y="2176104"/>
                  <a:chExt cx="166395" cy="273149"/>
                </a:xfrm>
              </p:grpSpPr>
              <p:sp>
                <p:nvSpPr>
                  <p:cNvPr id="7886" name="Google Shape;7886;p60"/>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0"/>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0"/>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0"/>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0"/>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0"/>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0"/>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3" name="Google Shape;7893;p6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5" name="Google Shape;7895;p60"/>
            <p:cNvGrpSpPr/>
            <p:nvPr/>
          </p:nvGrpSpPr>
          <p:grpSpPr>
            <a:xfrm>
              <a:off x="1184858" y="1766083"/>
              <a:ext cx="510255" cy="319491"/>
              <a:chOff x="1284601" y="1681380"/>
              <a:chExt cx="495923" cy="310517"/>
            </a:xfrm>
          </p:grpSpPr>
          <p:sp>
            <p:nvSpPr>
              <p:cNvPr id="7896" name="Google Shape;7896;p6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7" name="Google Shape;7897;p60"/>
              <p:cNvGrpSpPr/>
              <p:nvPr/>
            </p:nvGrpSpPr>
            <p:grpSpPr>
              <a:xfrm>
                <a:off x="1507666" y="1681380"/>
                <a:ext cx="272858" cy="310517"/>
                <a:chOff x="1507666" y="1681380"/>
                <a:chExt cx="272858" cy="310517"/>
              </a:xfrm>
            </p:grpSpPr>
            <p:grpSp>
              <p:nvGrpSpPr>
                <p:cNvPr id="7898" name="Google Shape;7898;p60"/>
                <p:cNvGrpSpPr/>
                <p:nvPr/>
              </p:nvGrpSpPr>
              <p:grpSpPr>
                <a:xfrm>
                  <a:off x="1507666" y="1700120"/>
                  <a:ext cx="166395" cy="272984"/>
                  <a:chOff x="1507666" y="1700120"/>
                  <a:chExt cx="166395" cy="272984"/>
                </a:xfrm>
              </p:grpSpPr>
              <p:sp>
                <p:nvSpPr>
                  <p:cNvPr id="7899" name="Google Shape;7899;p60"/>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0"/>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0"/>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0"/>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0"/>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0"/>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0"/>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6" name="Google Shape;7906;p6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08" name="Google Shape;7908;p60"/>
          <p:cNvGrpSpPr/>
          <p:nvPr/>
        </p:nvGrpSpPr>
        <p:grpSpPr>
          <a:xfrm>
            <a:off x="6815339" y="2324267"/>
            <a:ext cx="1622269" cy="552443"/>
            <a:chOff x="6894650" y="2574740"/>
            <a:chExt cx="1445100" cy="492111"/>
          </a:xfrm>
        </p:grpSpPr>
        <p:sp>
          <p:nvSpPr>
            <p:cNvPr id="7909" name="Google Shape;7909;p6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4" name="Google Shape;7914;p6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915" name="Google Shape;7915;p60"/>
          <p:cNvGrpSpPr/>
          <p:nvPr/>
        </p:nvGrpSpPr>
        <p:grpSpPr>
          <a:xfrm>
            <a:off x="6834882" y="3698522"/>
            <a:ext cx="1583206" cy="475705"/>
            <a:chOff x="6953919" y="3907920"/>
            <a:chExt cx="1377300" cy="475705"/>
          </a:xfrm>
        </p:grpSpPr>
        <p:cxnSp>
          <p:nvCxnSpPr>
            <p:cNvPr id="7916" name="Google Shape;7916;p60"/>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917" name="Google Shape;7917;p6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918" name="Google Shape;7918;p60"/>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919" name="Google Shape;7919;p60"/>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920" name="Google Shape;7920;p60"/>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921" name="Google Shape;7921;p60"/>
          <p:cNvGrpSpPr/>
          <p:nvPr/>
        </p:nvGrpSpPr>
        <p:grpSpPr>
          <a:xfrm>
            <a:off x="2338470" y="2459668"/>
            <a:ext cx="836286" cy="824529"/>
            <a:chOff x="2389399" y="2595741"/>
            <a:chExt cx="812796" cy="801369"/>
          </a:xfrm>
        </p:grpSpPr>
        <p:grpSp>
          <p:nvGrpSpPr>
            <p:cNvPr id="7922" name="Google Shape;7922;p60"/>
            <p:cNvGrpSpPr/>
            <p:nvPr/>
          </p:nvGrpSpPr>
          <p:grpSpPr>
            <a:xfrm>
              <a:off x="2492145" y="2881565"/>
              <a:ext cx="607300" cy="229751"/>
              <a:chOff x="2492145" y="2881565"/>
              <a:chExt cx="607300" cy="229751"/>
            </a:xfrm>
          </p:grpSpPr>
          <p:sp>
            <p:nvSpPr>
              <p:cNvPr id="7923" name="Google Shape;7923;p60"/>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0"/>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0"/>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60"/>
            <p:cNvGrpSpPr/>
            <p:nvPr/>
          </p:nvGrpSpPr>
          <p:grpSpPr>
            <a:xfrm>
              <a:off x="2389399" y="2595741"/>
              <a:ext cx="812796" cy="296825"/>
              <a:chOff x="2389399" y="2595741"/>
              <a:chExt cx="812796" cy="296825"/>
            </a:xfrm>
          </p:grpSpPr>
          <p:grpSp>
            <p:nvGrpSpPr>
              <p:cNvPr id="7927" name="Google Shape;7927;p60"/>
              <p:cNvGrpSpPr/>
              <p:nvPr/>
            </p:nvGrpSpPr>
            <p:grpSpPr>
              <a:xfrm>
                <a:off x="2389399" y="2595741"/>
                <a:ext cx="363638" cy="296825"/>
                <a:chOff x="2389399" y="2595741"/>
                <a:chExt cx="363638" cy="296825"/>
              </a:xfrm>
            </p:grpSpPr>
            <p:grpSp>
              <p:nvGrpSpPr>
                <p:cNvPr id="7928" name="Google Shape;7928;p60"/>
                <p:cNvGrpSpPr/>
                <p:nvPr/>
              </p:nvGrpSpPr>
              <p:grpSpPr>
                <a:xfrm>
                  <a:off x="2493852" y="2794333"/>
                  <a:ext cx="259185" cy="98232"/>
                  <a:chOff x="2493852" y="2794333"/>
                  <a:chExt cx="259185" cy="98232"/>
                </a:xfrm>
              </p:grpSpPr>
              <p:sp>
                <p:nvSpPr>
                  <p:cNvPr id="7929" name="Google Shape;7929;p60"/>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0"/>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0"/>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60"/>
                <p:cNvGrpSpPr/>
                <p:nvPr/>
              </p:nvGrpSpPr>
              <p:grpSpPr>
                <a:xfrm>
                  <a:off x="2389399" y="2595741"/>
                  <a:ext cx="224343" cy="182054"/>
                  <a:chOff x="2389399" y="2595741"/>
                  <a:chExt cx="224343" cy="182054"/>
                </a:xfrm>
              </p:grpSpPr>
              <p:sp>
                <p:nvSpPr>
                  <p:cNvPr id="7933" name="Google Shape;7933;p60"/>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0"/>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5" name="Google Shape;7935;p60"/>
              <p:cNvGrpSpPr/>
              <p:nvPr/>
            </p:nvGrpSpPr>
            <p:grpSpPr>
              <a:xfrm>
                <a:off x="2683630" y="2595741"/>
                <a:ext cx="224334" cy="296825"/>
                <a:chOff x="2683630" y="2595741"/>
                <a:chExt cx="224334" cy="296825"/>
              </a:xfrm>
            </p:grpSpPr>
            <p:grpSp>
              <p:nvGrpSpPr>
                <p:cNvPr id="7936" name="Google Shape;7936;p60"/>
                <p:cNvGrpSpPr/>
                <p:nvPr/>
              </p:nvGrpSpPr>
              <p:grpSpPr>
                <a:xfrm>
                  <a:off x="2788083" y="2794333"/>
                  <a:ext cx="15356" cy="98232"/>
                  <a:chOff x="2788083" y="2794333"/>
                  <a:chExt cx="15356" cy="98232"/>
                </a:xfrm>
              </p:grpSpPr>
              <p:sp>
                <p:nvSpPr>
                  <p:cNvPr id="7937" name="Google Shape;7937;p60"/>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0"/>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0"/>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60"/>
                <p:cNvGrpSpPr/>
                <p:nvPr/>
              </p:nvGrpSpPr>
              <p:grpSpPr>
                <a:xfrm>
                  <a:off x="2683630" y="2595741"/>
                  <a:ext cx="224334" cy="182054"/>
                  <a:chOff x="2683630" y="2595741"/>
                  <a:chExt cx="224334" cy="182054"/>
                </a:xfrm>
              </p:grpSpPr>
              <p:sp>
                <p:nvSpPr>
                  <p:cNvPr id="7941" name="Google Shape;7941;p60"/>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0"/>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3" name="Google Shape;7943;p60"/>
              <p:cNvGrpSpPr/>
              <p:nvPr/>
            </p:nvGrpSpPr>
            <p:grpSpPr>
              <a:xfrm>
                <a:off x="2838475" y="2595741"/>
                <a:ext cx="363719" cy="296825"/>
                <a:chOff x="2838475" y="2595741"/>
                <a:chExt cx="363719" cy="296825"/>
              </a:xfrm>
            </p:grpSpPr>
            <p:grpSp>
              <p:nvGrpSpPr>
                <p:cNvPr id="7944" name="Google Shape;7944;p60"/>
                <p:cNvGrpSpPr/>
                <p:nvPr/>
              </p:nvGrpSpPr>
              <p:grpSpPr>
                <a:xfrm>
                  <a:off x="2838475" y="2794333"/>
                  <a:ext cx="259185" cy="98232"/>
                  <a:chOff x="2838475" y="2794333"/>
                  <a:chExt cx="259185" cy="98232"/>
                </a:xfrm>
              </p:grpSpPr>
              <p:sp>
                <p:nvSpPr>
                  <p:cNvPr id="7945" name="Google Shape;7945;p60"/>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0"/>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0"/>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60"/>
                <p:cNvGrpSpPr/>
                <p:nvPr/>
              </p:nvGrpSpPr>
              <p:grpSpPr>
                <a:xfrm>
                  <a:off x="2977852" y="2595741"/>
                  <a:ext cx="224343" cy="182054"/>
                  <a:chOff x="2977852" y="2595741"/>
                  <a:chExt cx="224343" cy="182054"/>
                </a:xfrm>
              </p:grpSpPr>
              <p:sp>
                <p:nvSpPr>
                  <p:cNvPr id="7949" name="Google Shape;7949;p60"/>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0"/>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51" name="Google Shape;7951;p60"/>
            <p:cNvGrpSpPr/>
            <p:nvPr/>
          </p:nvGrpSpPr>
          <p:grpSpPr>
            <a:xfrm>
              <a:off x="2389399" y="3100241"/>
              <a:ext cx="812796" cy="296869"/>
              <a:chOff x="2389399" y="3100241"/>
              <a:chExt cx="812796" cy="296869"/>
            </a:xfrm>
          </p:grpSpPr>
          <p:grpSp>
            <p:nvGrpSpPr>
              <p:cNvPr id="7952" name="Google Shape;7952;p60"/>
              <p:cNvGrpSpPr/>
              <p:nvPr/>
            </p:nvGrpSpPr>
            <p:grpSpPr>
              <a:xfrm>
                <a:off x="2683630" y="3100241"/>
                <a:ext cx="224334" cy="296869"/>
                <a:chOff x="2683630" y="3100241"/>
                <a:chExt cx="224334" cy="296869"/>
              </a:xfrm>
            </p:grpSpPr>
            <p:grpSp>
              <p:nvGrpSpPr>
                <p:cNvPr id="7953" name="Google Shape;7953;p60"/>
                <p:cNvGrpSpPr/>
                <p:nvPr/>
              </p:nvGrpSpPr>
              <p:grpSpPr>
                <a:xfrm>
                  <a:off x="2788083" y="3100241"/>
                  <a:ext cx="15356" cy="98237"/>
                  <a:chOff x="2788083" y="3100241"/>
                  <a:chExt cx="15356" cy="98237"/>
                </a:xfrm>
              </p:grpSpPr>
              <p:sp>
                <p:nvSpPr>
                  <p:cNvPr id="7954" name="Google Shape;7954;p6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60"/>
                <p:cNvGrpSpPr/>
                <p:nvPr/>
              </p:nvGrpSpPr>
              <p:grpSpPr>
                <a:xfrm>
                  <a:off x="2683630" y="3215065"/>
                  <a:ext cx="224334" cy="182045"/>
                  <a:chOff x="2683630" y="3215065"/>
                  <a:chExt cx="224334" cy="182045"/>
                </a:xfrm>
              </p:grpSpPr>
              <p:sp>
                <p:nvSpPr>
                  <p:cNvPr id="7958" name="Google Shape;7958;p6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0" name="Google Shape;7960;p60"/>
              <p:cNvGrpSpPr/>
              <p:nvPr/>
            </p:nvGrpSpPr>
            <p:grpSpPr>
              <a:xfrm>
                <a:off x="2389399" y="3100241"/>
                <a:ext cx="363638" cy="296869"/>
                <a:chOff x="2389399" y="3100241"/>
                <a:chExt cx="363638" cy="296869"/>
              </a:xfrm>
            </p:grpSpPr>
            <p:grpSp>
              <p:nvGrpSpPr>
                <p:cNvPr id="7961" name="Google Shape;7961;p60"/>
                <p:cNvGrpSpPr/>
                <p:nvPr/>
              </p:nvGrpSpPr>
              <p:grpSpPr>
                <a:xfrm>
                  <a:off x="2493852" y="3100241"/>
                  <a:ext cx="259185" cy="98237"/>
                  <a:chOff x="2493852" y="3100241"/>
                  <a:chExt cx="259185" cy="98237"/>
                </a:xfrm>
              </p:grpSpPr>
              <p:sp>
                <p:nvSpPr>
                  <p:cNvPr id="7962" name="Google Shape;7962;p6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60"/>
                <p:cNvGrpSpPr/>
                <p:nvPr/>
              </p:nvGrpSpPr>
              <p:grpSpPr>
                <a:xfrm>
                  <a:off x="2389399" y="3215065"/>
                  <a:ext cx="224343" cy="182045"/>
                  <a:chOff x="2389399" y="3215065"/>
                  <a:chExt cx="224343" cy="182045"/>
                </a:xfrm>
              </p:grpSpPr>
              <p:sp>
                <p:nvSpPr>
                  <p:cNvPr id="7966" name="Google Shape;7966;p6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8" name="Google Shape;7968;p60"/>
              <p:cNvGrpSpPr/>
              <p:nvPr/>
            </p:nvGrpSpPr>
            <p:grpSpPr>
              <a:xfrm>
                <a:off x="2838475" y="3100241"/>
                <a:ext cx="363719" cy="296869"/>
                <a:chOff x="2838475" y="3100241"/>
                <a:chExt cx="363719" cy="296869"/>
              </a:xfrm>
            </p:grpSpPr>
            <p:grpSp>
              <p:nvGrpSpPr>
                <p:cNvPr id="7969" name="Google Shape;7969;p60"/>
                <p:cNvGrpSpPr/>
                <p:nvPr/>
              </p:nvGrpSpPr>
              <p:grpSpPr>
                <a:xfrm>
                  <a:off x="2838475" y="3100241"/>
                  <a:ext cx="259185" cy="98237"/>
                  <a:chOff x="2838475" y="3100241"/>
                  <a:chExt cx="259185" cy="98237"/>
                </a:xfrm>
              </p:grpSpPr>
              <p:sp>
                <p:nvSpPr>
                  <p:cNvPr id="7970" name="Google Shape;7970;p6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60"/>
                <p:cNvGrpSpPr/>
                <p:nvPr/>
              </p:nvGrpSpPr>
              <p:grpSpPr>
                <a:xfrm>
                  <a:off x="2977852" y="3215065"/>
                  <a:ext cx="224343" cy="182045"/>
                  <a:chOff x="2977852" y="3215065"/>
                  <a:chExt cx="224343" cy="182045"/>
                </a:xfrm>
              </p:grpSpPr>
              <p:sp>
                <p:nvSpPr>
                  <p:cNvPr id="7974" name="Google Shape;7974;p6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9" name="Shape 7979"/>
        <p:cNvGrpSpPr/>
        <p:nvPr/>
      </p:nvGrpSpPr>
      <p:grpSpPr>
        <a:xfrm>
          <a:off x="0" y="0"/>
          <a:ext cx="0" cy="0"/>
          <a:chOff x="0" y="0"/>
          <a:chExt cx="0" cy="0"/>
        </a:xfrm>
      </p:grpSpPr>
      <p:grpSp>
        <p:nvGrpSpPr>
          <p:cNvPr id="7980" name="Google Shape;7980;p61"/>
          <p:cNvGrpSpPr/>
          <p:nvPr/>
        </p:nvGrpSpPr>
        <p:grpSpPr>
          <a:xfrm>
            <a:off x="702088" y="3155922"/>
            <a:ext cx="2390414" cy="1024800"/>
            <a:chOff x="728925" y="3296613"/>
            <a:chExt cx="2390414" cy="1024800"/>
          </a:xfrm>
        </p:grpSpPr>
        <p:grpSp>
          <p:nvGrpSpPr>
            <p:cNvPr id="7981" name="Google Shape;7981;p61"/>
            <p:cNvGrpSpPr/>
            <p:nvPr/>
          </p:nvGrpSpPr>
          <p:grpSpPr>
            <a:xfrm>
              <a:off x="728925" y="3619800"/>
              <a:ext cx="2390414" cy="500893"/>
              <a:chOff x="728925" y="3619800"/>
              <a:chExt cx="2390414" cy="500893"/>
            </a:xfrm>
          </p:grpSpPr>
          <p:sp>
            <p:nvSpPr>
              <p:cNvPr id="7982" name="Google Shape;7982;p6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3" name="Google Shape;7983;p6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84" name="Google Shape;7984;p61"/>
            <p:cNvGrpSpPr/>
            <p:nvPr/>
          </p:nvGrpSpPr>
          <p:grpSpPr>
            <a:xfrm>
              <a:off x="1348050" y="3296613"/>
              <a:ext cx="1706152" cy="1024800"/>
              <a:chOff x="1348050" y="3296613"/>
              <a:chExt cx="1706152" cy="1024800"/>
            </a:xfrm>
          </p:grpSpPr>
          <p:sp>
            <p:nvSpPr>
              <p:cNvPr id="7985" name="Google Shape;7985;p6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6" name="Google Shape;7986;p6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7" name="Google Shape;7987;p6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8" name="Google Shape;7988;p6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9" name="Google Shape;7989;p6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90" name="Google Shape;7990;p61"/>
            <p:cNvGrpSpPr/>
            <p:nvPr/>
          </p:nvGrpSpPr>
          <p:grpSpPr>
            <a:xfrm>
              <a:off x="1455707" y="3654858"/>
              <a:ext cx="1491150" cy="417657"/>
              <a:chOff x="1455707" y="3654858"/>
              <a:chExt cx="1491150" cy="417657"/>
            </a:xfrm>
          </p:grpSpPr>
          <p:sp>
            <p:nvSpPr>
              <p:cNvPr id="7991" name="Google Shape;7991;p6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11" name="Google Shape;8011;p61"/>
          <p:cNvGraphicFramePr/>
          <p:nvPr/>
        </p:nvGraphicFramePr>
        <p:xfrm>
          <a:off x="5937787" y="2153834"/>
          <a:ext cx="3000000" cy="3000000"/>
        </p:xfrm>
        <a:graphic>
          <a:graphicData uri="http://schemas.openxmlformats.org/drawingml/2006/table">
            <a:tbl>
              <a:tblPr>
                <a:noFill/>
                <a:tableStyleId>{1DB6A6B6-D218-437F-8BD5-18EDB8864DB0}</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012" name="Google Shape;8012;p61"/>
          <p:cNvGrpSpPr/>
          <p:nvPr/>
        </p:nvGrpSpPr>
        <p:grpSpPr>
          <a:xfrm>
            <a:off x="710464" y="981599"/>
            <a:ext cx="2396505" cy="976502"/>
            <a:chOff x="749309" y="1112739"/>
            <a:chExt cx="2371603" cy="976502"/>
          </a:xfrm>
        </p:grpSpPr>
        <p:grpSp>
          <p:nvGrpSpPr>
            <p:cNvPr id="8013" name="Google Shape;8013;p61"/>
            <p:cNvGrpSpPr/>
            <p:nvPr/>
          </p:nvGrpSpPr>
          <p:grpSpPr>
            <a:xfrm>
              <a:off x="1092126" y="1112739"/>
              <a:ext cx="2028786" cy="975464"/>
              <a:chOff x="1092126" y="1112739"/>
              <a:chExt cx="2028786" cy="975464"/>
            </a:xfrm>
          </p:grpSpPr>
          <p:sp>
            <p:nvSpPr>
              <p:cNvPr id="8014" name="Google Shape;8014;p6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61"/>
            <p:cNvGrpSpPr/>
            <p:nvPr/>
          </p:nvGrpSpPr>
          <p:grpSpPr>
            <a:xfrm>
              <a:off x="749309" y="1112739"/>
              <a:ext cx="314700" cy="975464"/>
              <a:chOff x="749309" y="1112739"/>
              <a:chExt cx="314700" cy="975464"/>
            </a:xfrm>
          </p:grpSpPr>
          <p:sp>
            <p:nvSpPr>
              <p:cNvPr id="8039" name="Google Shape;8039;p6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3" name="Google Shape;8043;p6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047" name="Google Shape;8047;p61"/>
          <p:cNvGraphicFramePr/>
          <p:nvPr/>
        </p:nvGraphicFramePr>
        <p:xfrm>
          <a:off x="5937812" y="981584"/>
          <a:ext cx="3000000" cy="3000000"/>
        </p:xfrm>
        <a:graphic>
          <a:graphicData uri="http://schemas.openxmlformats.org/drawingml/2006/table">
            <a:tbl>
              <a:tblPr>
                <a:noFill/>
                <a:tableStyleId>{1DB6A6B6-D218-437F-8BD5-18EDB8864DB0}</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048" name="Google Shape;8048;p61"/>
          <p:cNvGraphicFramePr/>
          <p:nvPr/>
        </p:nvGraphicFramePr>
        <p:xfrm>
          <a:off x="3358675" y="2153834"/>
          <a:ext cx="3000000" cy="3000000"/>
        </p:xfrm>
        <a:graphic>
          <a:graphicData uri="http://schemas.openxmlformats.org/drawingml/2006/table">
            <a:tbl>
              <a:tblPr>
                <a:noFill/>
                <a:tableStyleId>{1DB6A6B6-D218-437F-8BD5-18EDB8864DB0}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049" name="Google Shape;8049;p61"/>
          <p:cNvGrpSpPr/>
          <p:nvPr/>
        </p:nvGrpSpPr>
        <p:grpSpPr>
          <a:xfrm>
            <a:off x="3360661" y="3144795"/>
            <a:ext cx="2363377" cy="1047062"/>
            <a:chOff x="3358399" y="3285485"/>
            <a:chExt cx="2363377" cy="1047062"/>
          </a:xfrm>
        </p:grpSpPr>
        <p:grpSp>
          <p:nvGrpSpPr>
            <p:cNvPr id="8050" name="Google Shape;8050;p61"/>
            <p:cNvGrpSpPr/>
            <p:nvPr/>
          </p:nvGrpSpPr>
          <p:grpSpPr>
            <a:xfrm>
              <a:off x="3358412" y="3285485"/>
              <a:ext cx="2363244" cy="139500"/>
              <a:chOff x="3358412" y="3285485"/>
              <a:chExt cx="2363244" cy="139500"/>
            </a:xfrm>
          </p:grpSpPr>
          <p:sp>
            <p:nvSpPr>
              <p:cNvPr id="8051" name="Google Shape;8051;p6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61"/>
            <p:cNvGrpSpPr/>
            <p:nvPr/>
          </p:nvGrpSpPr>
          <p:grpSpPr>
            <a:xfrm>
              <a:off x="3358412" y="3466996"/>
              <a:ext cx="2363244" cy="139500"/>
              <a:chOff x="3358412" y="3466996"/>
              <a:chExt cx="2363244" cy="139500"/>
            </a:xfrm>
          </p:grpSpPr>
          <p:sp>
            <p:nvSpPr>
              <p:cNvPr id="8057" name="Google Shape;8057;p6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61"/>
            <p:cNvGrpSpPr/>
            <p:nvPr/>
          </p:nvGrpSpPr>
          <p:grpSpPr>
            <a:xfrm>
              <a:off x="3358412" y="3648507"/>
              <a:ext cx="2363244" cy="139500"/>
              <a:chOff x="3358412" y="3648507"/>
              <a:chExt cx="2363244" cy="139500"/>
            </a:xfrm>
          </p:grpSpPr>
          <p:sp>
            <p:nvSpPr>
              <p:cNvPr id="8063" name="Google Shape;8063;p6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61"/>
            <p:cNvGrpSpPr/>
            <p:nvPr/>
          </p:nvGrpSpPr>
          <p:grpSpPr>
            <a:xfrm>
              <a:off x="3358412" y="3830018"/>
              <a:ext cx="2363244" cy="139500"/>
              <a:chOff x="3358412" y="3830018"/>
              <a:chExt cx="2363244" cy="139500"/>
            </a:xfrm>
          </p:grpSpPr>
          <p:sp>
            <p:nvSpPr>
              <p:cNvPr id="8069" name="Google Shape;8069;p6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61"/>
            <p:cNvGrpSpPr/>
            <p:nvPr/>
          </p:nvGrpSpPr>
          <p:grpSpPr>
            <a:xfrm>
              <a:off x="3358399" y="4011514"/>
              <a:ext cx="2363377" cy="139537"/>
              <a:chOff x="3294800" y="4134603"/>
              <a:chExt cx="2638876" cy="152400"/>
            </a:xfrm>
          </p:grpSpPr>
          <p:sp>
            <p:nvSpPr>
              <p:cNvPr id="8075" name="Google Shape;8075;p6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61"/>
            <p:cNvGrpSpPr/>
            <p:nvPr/>
          </p:nvGrpSpPr>
          <p:grpSpPr>
            <a:xfrm>
              <a:off x="3358399" y="4193010"/>
              <a:ext cx="2363377" cy="139537"/>
              <a:chOff x="3294800" y="4134603"/>
              <a:chExt cx="2638876" cy="152400"/>
            </a:xfrm>
          </p:grpSpPr>
          <p:sp>
            <p:nvSpPr>
              <p:cNvPr id="8081" name="Google Shape;8081;p6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86" name="Google Shape;8086;p61"/>
          <p:cNvGraphicFramePr/>
          <p:nvPr/>
        </p:nvGraphicFramePr>
        <p:xfrm>
          <a:off x="711463" y="2153834"/>
          <a:ext cx="3000000" cy="3000000"/>
        </p:xfrm>
        <a:graphic>
          <a:graphicData uri="http://schemas.openxmlformats.org/drawingml/2006/table">
            <a:tbl>
              <a:tblPr>
                <a:noFill/>
                <a:tableStyleId>{1DB6A6B6-D218-437F-8BD5-18EDB8864DB0}</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087" name="Google Shape;8087;p61"/>
          <p:cNvGrpSpPr/>
          <p:nvPr/>
        </p:nvGrpSpPr>
        <p:grpSpPr>
          <a:xfrm>
            <a:off x="4161132" y="2557649"/>
            <a:ext cx="1302095" cy="60959"/>
            <a:chOff x="3558802" y="4011427"/>
            <a:chExt cx="1866000" cy="111300"/>
          </a:xfrm>
        </p:grpSpPr>
        <p:sp>
          <p:nvSpPr>
            <p:cNvPr id="8088" name="Google Shape;8088;p6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61"/>
          <p:cNvGrpSpPr/>
          <p:nvPr/>
        </p:nvGrpSpPr>
        <p:grpSpPr>
          <a:xfrm>
            <a:off x="4706620" y="2839808"/>
            <a:ext cx="914340" cy="60959"/>
            <a:chOff x="3558802" y="4011427"/>
            <a:chExt cx="1866000" cy="111300"/>
          </a:xfrm>
        </p:grpSpPr>
        <p:sp>
          <p:nvSpPr>
            <p:cNvPr id="8091" name="Google Shape;8091;p6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61"/>
          <p:cNvGrpSpPr/>
          <p:nvPr/>
        </p:nvGrpSpPr>
        <p:grpSpPr>
          <a:xfrm>
            <a:off x="5871419" y="3167606"/>
            <a:ext cx="2522867" cy="1001454"/>
            <a:chOff x="1904318" y="789980"/>
            <a:chExt cx="1489472" cy="606868"/>
          </a:xfrm>
        </p:grpSpPr>
        <p:cxnSp>
          <p:nvCxnSpPr>
            <p:cNvPr id="8094" name="Google Shape;8094;p6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5" name="Google Shape;8095;p6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6" name="Google Shape;8096;p6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97" name="Google Shape;8097;p6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098" name="Google Shape;8098;p6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099" name="Google Shape;8099;p6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100" name="Google Shape;8100;p6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101" name="Google Shape;8101;p6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1"/>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108" name="Google Shape;8108;p61"/>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9" name="Google Shape;8109;p61"/>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10" name="Google Shape;8110;p6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61"/>
          <p:cNvGrpSpPr/>
          <p:nvPr/>
        </p:nvGrpSpPr>
        <p:grpSpPr>
          <a:xfrm>
            <a:off x="3355824" y="951642"/>
            <a:ext cx="2363393" cy="1005865"/>
            <a:chOff x="3292400" y="1193188"/>
            <a:chExt cx="2615240" cy="1131075"/>
          </a:xfrm>
        </p:grpSpPr>
        <p:sp>
          <p:nvSpPr>
            <p:cNvPr id="8112" name="Google Shape;8112;p6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3" name="Google Shape;8113;p6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4" name="Google Shape;8114;p6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115" name="Google Shape;8115;p6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116" name="Google Shape;8116;p6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117" name="Google Shape;8117;p6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118" name="Google Shape;8118;p6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119" name="Google Shape;8119;p6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120" name="Google Shape;8120;p6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121" name="Google Shape;8121;p6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122" name="Google Shape;8122;p6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3" name="Google Shape;8123;p6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4" name="Google Shape;8124;p6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5" name="Google Shape;8125;p6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6" name="Google Shape;8126;p61"/>
            <p:cNvGrpSpPr/>
            <p:nvPr/>
          </p:nvGrpSpPr>
          <p:grpSpPr>
            <a:xfrm>
              <a:off x="3748438" y="1378608"/>
              <a:ext cx="2159202" cy="903971"/>
              <a:chOff x="1683525" y="2179850"/>
              <a:chExt cx="4519050" cy="2134525"/>
            </a:xfrm>
          </p:grpSpPr>
          <p:sp>
            <p:nvSpPr>
              <p:cNvPr id="8127" name="Google Shape;8127;p6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8" name="Google Shape;8128;p6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9" name="Google Shape;8129;p6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0" name="Google Shape;8130;p6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1" name="Google Shape;8131;p6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2" name="Google Shape;8132;p6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3" name="Google Shape;8133;p6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4" name="Google Shape;8134;p6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5" name="Google Shape;8135;p6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6" name="Google Shape;8136;p6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7" name="Google Shape;8137;p6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8" name="Google Shape;8138;p6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2" name="Shape 8142"/>
        <p:cNvGrpSpPr/>
        <p:nvPr/>
      </p:nvGrpSpPr>
      <p:grpSpPr>
        <a:xfrm>
          <a:off x="0" y="0"/>
          <a:ext cx="0" cy="0"/>
          <a:chOff x="0" y="0"/>
          <a:chExt cx="0" cy="0"/>
        </a:xfrm>
      </p:grpSpPr>
      <p:grpSp>
        <p:nvGrpSpPr>
          <p:cNvPr id="8143" name="Google Shape;8143;p62"/>
          <p:cNvGrpSpPr/>
          <p:nvPr/>
        </p:nvGrpSpPr>
        <p:grpSpPr>
          <a:xfrm>
            <a:off x="4796690" y="970938"/>
            <a:ext cx="745431" cy="718863"/>
            <a:chOff x="4249973" y="1201875"/>
            <a:chExt cx="1958568" cy="1888762"/>
          </a:xfrm>
        </p:grpSpPr>
        <p:sp>
          <p:nvSpPr>
            <p:cNvPr id="8144" name="Google Shape;8144;p6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5" name="Google Shape;8145;p62"/>
            <p:cNvGrpSpPr/>
            <p:nvPr/>
          </p:nvGrpSpPr>
          <p:grpSpPr>
            <a:xfrm>
              <a:off x="5853086" y="1789142"/>
              <a:ext cx="355454" cy="1048099"/>
              <a:chOff x="5576108" y="2016725"/>
              <a:chExt cx="565200" cy="1666560"/>
            </a:xfrm>
          </p:grpSpPr>
          <p:sp>
            <p:nvSpPr>
              <p:cNvPr id="8146" name="Google Shape;8146;p6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7" name="Google Shape;8147;p6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62"/>
            <p:cNvGrpSpPr/>
            <p:nvPr/>
          </p:nvGrpSpPr>
          <p:grpSpPr>
            <a:xfrm>
              <a:off x="4869455" y="2691676"/>
              <a:ext cx="1013897" cy="398961"/>
              <a:chOff x="4012057" y="3451825"/>
              <a:chExt cx="1612175" cy="634379"/>
            </a:xfrm>
          </p:grpSpPr>
          <p:sp>
            <p:nvSpPr>
              <p:cNvPr id="8149" name="Google Shape;8149;p6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0" name="Google Shape;8150;p6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62"/>
            <p:cNvGrpSpPr/>
            <p:nvPr/>
          </p:nvGrpSpPr>
          <p:grpSpPr>
            <a:xfrm>
              <a:off x="4276937" y="2155961"/>
              <a:ext cx="651965" cy="891358"/>
              <a:chOff x="3069908" y="2599997"/>
              <a:chExt cx="1036675" cy="1417328"/>
            </a:xfrm>
          </p:grpSpPr>
          <p:sp>
            <p:nvSpPr>
              <p:cNvPr id="8152" name="Google Shape;8152;p6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3" name="Google Shape;8153;p6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62"/>
            <p:cNvGrpSpPr/>
            <p:nvPr/>
          </p:nvGrpSpPr>
          <p:grpSpPr>
            <a:xfrm>
              <a:off x="5054918" y="1201875"/>
              <a:ext cx="999548" cy="602711"/>
              <a:chOff x="4306958" y="1082925"/>
              <a:chExt cx="1589359" cy="958358"/>
            </a:xfrm>
          </p:grpSpPr>
          <p:sp>
            <p:nvSpPr>
              <p:cNvPr id="8155" name="Google Shape;8155;p6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6" name="Google Shape;8156;p6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62"/>
            <p:cNvGrpSpPr/>
            <p:nvPr/>
          </p:nvGrpSpPr>
          <p:grpSpPr>
            <a:xfrm>
              <a:off x="4249973" y="1303451"/>
              <a:ext cx="799317" cy="841334"/>
              <a:chOff x="3027033" y="1244439"/>
              <a:chExt cx="1270977" cy="1337786"/>
            </a:xfrm>
          </p:grpSpPr>
          <p:sp>
            <p:nvSpPr>
              <p:cNvPr id="8158" name="Google Shape;8158;p6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9" name="Google Shape;8159;p6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0" name="Google Shape;8160;p62"/>
          <p:cNvGrpSpPr/>
          <p:nvPr/>
        </p:nvGrpSpPr>
        <p:grpSpPr>
          <a:xfrm>
            <a:off x="713063" y="1849388"/>
            <a:ext cx="761767" cy="729896"/>
            <a:chOff x="2657744" y="2337745"/>
            <a:chExt cx="832987" cy="798137"/>
          </a:xfrm>
        </p:grpSpPr>
        <p:sp>
          <p:nvSpPr>
            <p:cNvPr id="8161" name="Google Shape;8161;p6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62"/>
          <p:cNvGrpSpPr/>
          <p:nvPr/>
        </p:nvGrpSpPr>
        <p:grpSpPr>
          <a:xfrm>
            <a:off x="3224027" y="1852594"/>
            <a:ext cx="685569" cy="723586"/>
            <a:chOff x="3398134" y="2057755"/>
            <a:chExt cx="704087" cy="743130"/>
          </a:xfrm>
        </p:grpSpPr>
        <p:grpSp>
          <p:nvGrpSpPr>
            <p:cNvPr id="8168" name="Google Shape;8168;p62"/>
            <p:cNvGrpSpPr/>
            <p:nvPr/>
          </p:nvGrpSpPr>
          <p:grpSpPr>
            <a:xfrm>
              <a:off x="3398134" y="2290183"/>
              <a:ext cx="315300" cy="219900"/>
              <a:chOff x="3398134" y="2290183"/>
              <a:chExt cx="315300" cy="219900"/>
            </a:xfrm>
          </p:grpSpPr>
          <p:sp>
            <p:nvSpPr>
              <p:cNvPr id="8169" name="Google Shape;8169;p62"/>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0" name="Google Shape;8170;p62"/>
              <p:cNvCxnSpPr>
                <a:stCxn id="816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171" name="Google Shape;8171;p62"/>
            <p:cNvGrpSpPr/>
            <p:nvPr/>
          </p:nvGrpSpPr>
          <p:grpSpPr>
            <a:xfrm>
              <a:off x="3547823" y="2467358"/>
              <a:ext cx="219900" cy="333527"/>
              <a:chOff x="3547823" y="2467358"/>
              <a:chExt cx="219900" cy="333527"/>
            </a:xfrm>
          </p:grpSpPr>
          <p:sp>
            <p:nvSpPr>
              <p:cNvPr id="8172" name="Google Shape;8172;p62"/>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3" name="Google Shape;8173;p62"/>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174" name="Google Shape;8174;p62"/>
            <p:cNvGrpSpPr/>
            <p:nvPr/>
          </p:nvGrpSpPr>
          <p:grpSpPr>
            <a:xfrm>
              <a:off x="3734138" y="2467358"/>
              <a:ext cx="219900" cy="333527"/>
              <a:chOff x="3734138" y="2467358"/>
              <a:chExt cx="219900" cy="333527"/>
            </a:xfrm>
          </p:grpSpPr>
          <p:sp>
            <p:nvSpPr>
              <p:cNvPr id="8175" name="Google Shape;8175;p62"/>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6" name="Google Shape;8176;p62"/>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177" name="Google Shape;8177;p62"/>
            <p:cNvGrpSpPr/>
            <p:nvPr/>
          </p:nvGrpSpPr>
          <p:grpSpPr>
            <a:xfrm>
              <a:off x="3787560" y="2288011"/>
              <a:ext cx="314661" cy="219900"/>
              <a:chOff x="3787560" y="2288011"/>
              <a:chExt cx="314661" cy="219900"/>
            </a:xfrm>
          </p:grpSpPr>
          <p:sp>
            <p:nvSpPr>
              <p:cNvPr id="8178" name="Google Shape;8178;p62"/>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9" name="Google Shape;8179;p62"/>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180" name="Google Shape;8180;p62"/>
            <p:cNvGrpSpPr/>
            <p:nvPr/>
          </p:nvGrpSpPr>
          <p:grpSpPr>
            <a:xfrm>
              <a:off x="3637290" y="2057755"/>
              <a:ext cx="219900" cy="335499"/>
              <a:chOff x="3637290" y="2057755"/>
              <a:chExt cx="219900" cy="335499"/>
            </a:xfrm>
          </p:grpSpPr>
          <p:sp>
            <p:nvSpPr>
              <p:cNvPr id="8181" name="Google Shape;8181;p62"/>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82" name="Google Shape;8182;p62"/>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183" name="Google Shape;8183;p62"/>
          <p:cNvGrpSpPr/>
          <p:nvPr/>
        </p:nvGrpSpPr>
        <p:grpSpPr>
          <a:xfrm>
            <a:off x="4899249" y="1859290"/>
            <a:ext cx="710153" cy="710153"/>
            <a:chOff x="5007123" y="2079403"/>
            <a:chExt cx="687600" cy="687600"/>
          </a:xfrm>
        </p:grpSpPr>
        <p:sp>
          <p:nvSpPr>
            <p:cNvPr id="8184" name="Google Shape;8184;p62"/>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2"/>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2"/>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2"/>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62"/>
          <p:cNvGrpSpPr/>
          <p:nvPr/>
        </p:nvGrpSpPr>
        <p:grpSpPr>
          <a:xfrm>
            <a:off x="5708687" y="1853796"/>
            <a:ext cx="720998" cy="721183"/>
            <a:chOff x="5797446" y="2063053"/>
            <a:chExt cx="698100" cy="698280"/>
          </a:xfrm>
        </p:grpSpPr>
        <p:sp>
          <p:nvSpPr>
            <p:cNvPr id="8189" name="Google Shape;8189;p62"/>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2"/>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2"/>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2"/>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62"/>
          <p:cNvGrpSpPr/>
          <p:nvPr/>
        </p:nvGrpSpPr>
        <p:grpSpPr>
          <a:xfrm>
            <a:off x="8153834" y="3499401"/>
            <a:ext cx="280585" cy="673164"/>
            <a:chOff x="8075075" y="3754290"/>
            <a:chExt cx="255612" cy="613194"/>
          </a:xfrm>
        </p:grpSpPr>
        <p:grpSp>
          <p:nvGrpSpPr>
            <p:cNvPr id="8194" name="Google Shape;8194;p62"/>
            <p:cNvGrpSpPr/>
            <p:nvPr/>
          </p:nvGrpSpPr>
          <p:grpSpPr>
            <a:xfrm>
              <a:off x="8075075" y="3754290"/>
              <a:ext cx="255612" cy="613194"/>
              <a:chOff x="8075075" y="3754290"/>
              <a:chExt cx="255612" cy="613194"/>
            </a:xfrm>
          </p:grpSpPr>
          <p:sp>
            <p:nvSpPr>
              <p:cNvPr id="8195" name="Google Shape;8195;p62"/>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2"/>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7" name="Google Shape;8197;p62"/>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2"/>
          <p:cNvGrpSpPr/>
          <p:nvPr/>
        </p:nvGrpSpPr>
        <p:grpSpPr>
          <a:xfrm>
            <a:off x="5270892" y="3488198"/>
            <a:ext cx="470352" cy="683745"/>
            <a:chOff x="1697726" y="3244179"/>
            <a:chExt cx="788124" cy="1146069"/>
          </a:xfrm>
        </p:grpSpPr>
        <p:sp>
          <p:nvSpPr>
            <p:cNvPr id="8199" name="Google Shape;8199;p6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1" name="Google Shape;8201;p62"/>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2" name="Google Shape;8202;p62"/>
          <p:cNvGrpSpPr/>
          <p:nvPr/>
        </p:nvGrpSpPr>
        <p:grpSpPr>
          <a:xfrm>
            <a:off x="5892043" y="3499400"/>
            <a:ext cx="293891" cy="293845"/>
            <a:chOff x="6134814" y="3754290"/>
            <a:chExt cx="293891" cy="293845"/>
          </a:xfrm>
        </p:grpSpPr>
        <p:sp>
          <p:nvSpPr>
            <p:cNvPr id="8203" name="Google Shape;8203;p6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62"/>
          <p:cNvGrpSpPr/>
          <p:nvPr/>
        </p:nvGrpSpPr>
        <p:grpSpPr>
          <a:xfrm>
            <a:off x="5892043" y="3878071"/>
            <a:ext cx="293891" cy="293891"/>
            <a:chOff x="6134814" y="4086186"/>
            <a:chExt cx="293891" cy="293891"/>
          </a:xfrm>
        </p:grpSpPr>
        <p:sp>
          <p:nvSpPr>
            <p:cNvPr id="8206" name="Google Shape;8206;p6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8" name="Google Shape;8208;p62"/>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2"/>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0" name="Google Shape;8210;p62"/>
          <p:cNvGrpSpPr/>
          <p:nvPr/>
        </p:nvGrpSpPr>
        <p:grpSpPr>
          <a:xfrm>
            <a:off x="7817018" y="2706764"/>
            <a:ext cx="622883" cy="621944"/>
            <a:chOff x="1187048" y="238125"/>
            <a:chExt cx="5256397" cy="5248476"/>
          </a:xfrm>
        </p:grpSpPr>
        <p:sp>
          <p:nvSpPr>
            <p:cNvPr id="8211" name="Google Shape;8211;p6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62"/>
          <p:cNvGrpSpPr/>
          <p:nvPr/>
        </p:nvGrpSpPr>
        <p:grpSpPr>
          <a:xfrm>
            <a:off x="2274123" y="2716372"/>
            <a:ext cx="1310987" cy="612407"/>
            <a:chOff x="238125" y="1188750"/>
            <a:chExt cx="7140450" cy="3335550"/>
          </a:xfrm>
        </p:grpSpPr>
        <p:sp>
          <p:nvSpPr>
            <p:cNvPr id="8216" name="Google Shape;8216;p6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62"/>
          <p:cNvGrpSpPr/>
          <p:nvPr/>
        </p:nvGrpSpPr>
        <p:grpSpPr>
          <a:xfrm>
            <a:off x="6599995" y="2706927"/>
            <a:ext cx="1110299" cy="621702"/>
            <a:chOff x="238125" y="1335475"/>
            <a:chExt cx="5418735" cy="3034175"/>
          </a:xfrm>
        </p:grpSpPr>
        <p:sp>
          <p:nvSpPr>
            <p:cNvPr id="8222" name="Google Shape;8222;p6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62"/>
          <p:cNvGrpSpPr/>
          <p:nvPr/>
        </p:nvGrpSpPr>
        <p:grpSpPr>
          <a:xfrm>
            <a:off x="5417655" y="2703824"/>
            <a:ext cx="1074451" cy="627181"/>
            <a:chOff x="5359127" y="2910889"/>
            <a:chExt cx="1097723" cy="640831"/>
          </a:xfrm>
        </p:grpSpPr>
        <p:grpSp>
          <p:nvGrpSpPr>
            <p:cNvPr id="8226" name="Google Shape;8226;p62"/>
            <p:cNvGrpSpPr/>
            <p:nvPr/>
          </p:nvGrpSpPr>
          <p:grpSpPr>
            <a:xfrm>
              <a:off x="5929791" y="3263088"/>
              <a:ext cx="527060" cy="287097"/>
              <a:chOff x="5929791" y="3263088"/>
              <a:chExt cx="527060" cy="287097"/>
            </a:xfrm>
          </p:grpSpPr>
          <p:sp>
            <p:nvSpPr>
              <p:cNvPr id="8227" name="Google Shape;8227;p62"/>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28" name="Google Shape;8228;p62"/>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29" name="Google Shape;8229;p62"/>
            <p:cNvGrpSpPr/>
            <p:nvPr/>
          </p:nvGrpSpPr>
          <p:grpSpPr>
            <a:xfrm>
              <a:off x="5359127" y="3263089"/>
              <a:ext cx="526428" cy="288631"/>
              <a:chOff x="5359127" y="3263089"/>
              <a:chExt cx="526428" cy="288631"/>
            </a:xfrm>
          </p:grpSpPr>
          <p:sp>
            <p:nvSpPr>
              <p:cNvPr id="8230" name="Google Shape;8230;p62"/>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1" name="Google Shape;8231;p62"/>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2" name="Google Shape;8232;p62"/>
            <p:cNvGrpSpPr/>
            <p:nvPr/>
          </p:nvGrpSpPr>
          <p:grpSpPr>
            <a:xfrm>
              <a:off x="5551525" y="2910889"/>
              <a:ext cx="520901" cy="610283"/>
              <a:chOff x="5551525" y="2910889"/>
              <a:chExt cx="520901" cy="610283"/>
            </a:xfrm>
          </p:grpSpPr>
          <p:sp>
            <p:nvSpPr>
              <p:cNvPr id="8233" name="Google Shape;8233;p62"/>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4" name="Google Shape;8234;p62"/>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5" name="Google Shape;8235;p62"/>
            <p:cNvGrpSpPr/>
            <p:nvPr/>
          </p:nvGrpSpPr>
          <p:grpSpPr>
            <a:xfrm>
              <a:off x="5743962" y="2919100"/>
              <a:ext cx="623674" cy="284502"/>
              <a:chOff x="5743962" y="2919100"/>
              <a:chExt cx="623674" cy="284502"/>
            </a:xfrm>
          </p:grpSpPr>
          <p:sp>
            <p:nvSpPr>
              <p:cNvPr id="8236" name="Google Shape;8236;p62"/>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7" name="Google Shape;8237;p62"/>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238" name="Google Shape;8238;p62"/>
          <p:cNvGrpSpPr/>
          <p:nvPr/>
        </p:nvGrpSpPr>
        <p:grpSpPr>
          <a:xfrm>
            <a:off x="7568868" y="1854536"/>
            <a:ext cx="874976" cy="719600"/>
            <a:chOff x="7608988" y="2093194"/>
            <a:chExt cx="817276" cy="672147"/>
          </a:xfrm>
        </p:grpSpPr>
        <p:cxnSp>
          <p:nvCxnSpPr>
            <p:cNvPr id="8239" name="Google Shape;8239;p6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0" name="Google Shape;8240;p6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1" name="Google Shape;8241;p6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2" name="Google Shape;8242;p6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3" name="Google Shape;8243;p6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244" name="Google Shape;8244;p6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245" name="Google Shape;8245;p62"/>
            <p:cNvGrpSpPr/>
            <p:nvPr/>
          </p:nvGrpSpPr>
          <p:grpSpPr>
            <a:xfrm>
              <a:off x="7721175" y="2093194"/>
              <a:ext cx="599587" cy="623846"/>
              <a:chOff x="7721175" y="2093194"/>
              <a:chExt cx="599587" cy="623846"/>
            </a:xfrm>
          </p:grpSpPr>
          <p:grpSp>
            <p:nvGrpSpPr>
              <p:cNvPr id="8246" name="Google Shape;8246;p62"/>
              <p:cNvGrpSpPr/>
              <p:nvPr/>
            </p:nvGrpSpPr>
            <p:grpSpPr>
              <a:xfrm>
                <a:off x="7721175" y="2093194"/>
                <a:ext cx="291605" cy="623846"/>
                <a:chOff x="9405575" y="2061418"/>
                <a:chExt cx="291605" cy="623846"/>
              </a:xfrm>
            </p:grpSpPr>
            <p:sp>
              <p:nvSpPr>
                <p:cNvPr id="8247" name="Google Shape;8247;p6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62"/>
              <p:cNvGrpSpPr/>
              <p:nvPr/>
            </p:nvGrpSpPr>
            <p:grpSpPr>
              <a:xfrm flipH="1">
                <a:off x="8029157" y="2093194"/>
                <a:ext cx="291605" cy="623846"/>
                <a:chOff x="9405575" y="2061418"/>
                <a:chExt cx="291605" cy="623846"/>
              </a:xfrm>
            </p:grpSpPr>
            <p:sp>
              <p:nvSpPr>
                <p:cNvPr id="8255" name="Google Shape;8255;p6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62" name="Google Shape;8262;p62"/>
          <p:cNvGrpSpPr/>
          <p:nvPr/>
        </p:nvGrpSpPr>
        <p:grpSpPr>
          <a:xfrm>
            <a:off x="4013304" y="970938"/>
            <a:ext cx="712557" cy="785901"/>
            <a:chOff x="4206459" y="1191441"/>
            <a:chExt cx="712557" cy="785901"/>
          </a:xfrm>
        </p:grpSpPr>
        <p:sp>
          <p:nvSpPr>
            <p:cNvPr id="8263" name="Google Shape;8263;p6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7" name="Google Shape;8267;p62"/>
            <p:cNvGrpSpPr/>
            <p:nvPr/>
          </p:nvGrpSpPr>
          <p:grpSpPr>
            <a:xfrm>
              <a:off x="4644280" y="1290523"/>
              <a:ext cx="143716" cy="29463"/>
              <a:chOff x="4644280" y="1290523"/>
              <a:chExt cx="143716" cy="29463"/>
            </a:xfrm>
          </p:grpSpPr>
          <p:sp>
            <p:nvSpPr>
              <p:cNvPr id="8268" name="Google Shape;8268;p6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62"/>
            <p:cNvGrpSpPr/>
            <p:nvPr/>
          </p:nvGrpSpPr>
          <p:grpSpPr>
            <a:xfrm>
              <a:off x="4356567" y="1191441"/>
              <a:ext cx="143690" cy="29488"/>
              <a:chOff x="4356567" y="1191441"/>
              <a:chExt cx="143690" cy="29488"/>
            </a:xfrm>
          </p:grpSpPr>
          <p:sp>
            <p:nvSpPr>
              <p:cNvPr id="8273" name="Google Shape;8273;p6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62"/>
            <p:cNvGrpSpPr/>
            <p:nvPr/>
          </p:nvGrpSpPr>
          <p:grpSpPr>
            <a:xfrm>
              <a:off x="4339009" y="1863727"/>
              <a:ext cx="143703" cy="29476"/>
              <a:chOff x="4339009" y="1863727"/>
              <a:chExt cx="143703" cy="29476"/>
            </a:xfrm>
          </p:grpSpPr>
          <p:sp>
            <p:nvSpPr>
              <p:cNvPr id="8278" name="Google Shape;8278;p6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62"/>
            <p:cNvGrpSpPr/>
            <p:nvPr/>
          </p:nvGrpSpPr>
          <p:grpSpPr>
            <a:xfrm>
              <a:off x="4206459" y="1607315"/>
              <a:ext cx="29539" cy="142899"/>
              <a:chOff x="4206459" y="1607315"/>
              <a:chExt cx="29539" cy="142899"/>
            </a:xfrm>
          </p:grpSpPr>
          <p:sp>
            <p:nvSpPr>
              <p:cNvPr id="8283" name="Google Shape;8283;p6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7" name="Google Shape;8287;p6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1" name="Google Shape;8291;p62"/>
            <p:cNvGrpSpPr/>
            <p:nvPr/>
          </p:nvGrpSpPr>
          <p:grpSpPr>
            <a:xfrm>
              <a:off x="4889463" y="1423737"/>
              <a:ext cx="29552" cy="142899"/>
              <a:chOff x="4889463" y="1423737"/>
              <a:chExt cx="29552" cy="142899"/>
            </a:xfrm>
          </p:grpSpPr>
          <p:sp>
            <p:nvSpPr>
              <p:cNvPr id="8292" name="Google Shape;8292;p6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62"/>
            <p:cNvGrpSpPr/>
            <p:nvPr/>
          </p:nvGrpSpPr>
          <p:grpSpPr>
            <a:xfrm>
              <a:off x="4771663" y="1876896"/>
              <a:ext cx="108651" cy="100447"/>
              <a:chOff x="4771663" y="1876896"/>
              <a:chExt cx="108651" cy="100447"/>
            </a:xfrm>
          </p:grpSpPr>
          <p:sp>
            <p:nvSpPr>
              <p:cNvPr id="8297" name="Google Shape;8297;p6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1" name="Google Shape;8301;p62"/>
          <p:cNvGrpSpPr/>
          <p:nvPr/>
        </p:nvGrpSpPr>
        <p:grpSpPr>
          <a:xfrm>
            <a:off x="4008780" y="1854161"/>
            <a:ext cx="791287" cy="720350"/>
            <a:chOff x="267375" y="1071875"/>
            <a:chExt cx="470500" cy="428550"/>
          </a:xfrm>
        </p:grpSpPr>
        <p:sp>
          <p:nvSpPr>
            <p:cNvPr id="8302" name="Google Shape;8302;p6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62"/>
          <p:cNvGrpSpPr/>
          <p:nvPr/>
        </p:nvGrpSpPr>
        <p:grpSpPr>
          <a:xfrm>
            <a:off x="709275" y="3498791"/>
            <a:ext cx="1408444" cy="673166"/>
            <a:chOff x="712664" y="3693287"/>
            <a:chExt cx="1460738" cy="698160"/>
          </a:xfrm>
        </p:grpSpPr>
        <p:grpSp>
          <p:nvGrpSpPr>
            <p:cNvPr id="8311" name="Google Shape;8311;p62"/>
            <p:cNvGrpSpPr/>
            <p:nvPr/>
          </p:nvGrpSpPr>
          <p:grpSpPr>
            <a:xfrm>
              <a:off x="1380079" y="4133090"/>
              <a:ext cx="234048" cy="258099"/>
              <a:chOff x="1380079" y="4133090"/>
              <a:chExt cx="234048" cy="258099"/>
            </a:xfrm>
          </p:grpSpPr>
          <p:sp>
            <p:nvSpPr>
              <p:cNvPr id="8312" name="Google Shape;8312;p6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62"/>
            <p:cNvGrpSpPr/>
            <p:nvPr/>
          </p:nvGrpSpPr>
          <p:grpSpPr>
            <a:xfrm>
              <a:off x="884610" y="3864082"/>
              <a:ext cx="1118566" cy="527275"/>
              <a:chOff x="890961" y="3865463"/>
              <a:chExt cx="1115221" cy="525698"/>
            </a:xfrm>
          </p:grpSpPr>
          <p:sp>
            <p:nvSpPr>
              <p:cNvPr id="8316" name="Google Shape;8316;p62"/>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2"/>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2"/>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2"/>
            <p:cNvGrpSpPr/>
            <p:nvPr/>
          </p:nvGrpSpPr>
          <p:grpSpPr>
            <a:xfrm>
              <a:off x="712664" y="3693287"/>
              <a:ext cx="1460738" cy="698160"/>
              <a:chOff x="712664" y="3693025"/>
              <a:chExt cx="1460738" cy="698160"/>
            </a:xfrm>
          </p:grpSpPr>
          <p:sp>
            <p:nvSpPr>
              <p:cNvPr id="8320" name="Google Shape;8320;p6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6" name="Google Shape;8326;p62"/>
          <p:cNvGrpSpPr/>
          <p:nvPr/>
        </p:nvGrpSpPr>
        <p:grpSpPr>
          <a:xfrm>
            <a:off x="3146990" y="970938"/>
            <a:ext cx="795485" cy="738831"/>
            <a:chOff x="3348603" y="1236445"/>
            <a:chExt cx="749256" cy="695894"/>
          </a:xfrm>
        </p:grpSpPr>
        <p:grpSp>
          <p:nvGrpSpPr>
            <p:cNvPr id="8327" name="Google Shape;8327;p62"/>
            <p:cNvGrpSpPr/>
            <p:nvPr/>
          </p:nvGrpSpPr>
          <p:grpSpPr>
            <a:xfrm>
              <a:off x="3583779" y="1236445"/>
              <a:ext cx="293795" cy="285811"/>
              <a:chOff x="3750225" y="1774000"/>
              <a:chExt cx="149575" cy="145525"/>
            </a:xfrm>
          </p:grpSpPr>
          <p:sp>
            <p:nvSpPr>
              <p:cNvPr id="8328" name="Google Shape;8328;p6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62"/>
            <p:cNvGrpSpPr/>
            <p:nvPr/>
          </p:nvGrpSpPr>
          <p:grpSpPr>
            <a:xfrm>
              <a:off x="3775534" y="1462599"/>
              <a:ext cx="322325" cy="285958"/>
              <a:chOff x="3847850" y="1889150"/>
              <a:chExt cx="164100" cy="145600"/>
            </a:xfrm>
          </p:grpSpPr>
          <p:sp>
            <p:nvSpPr>
              <p:cNvPr id="8331" name="Google Shape;8331;p6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62"/>
            <p:cNvGrpSpPr/>
            <p:nvPr/>
          </p:nvGrpSpPr>
          <p:grpSpPr>
            <a:xfrm>
              <a:off x="3545329" y="1646528"/>
              <a:ext cx="293746" cy="285811"/>
              <a:chOff x="3730650" y="1982800"/>
              <a:chExt cx="149550" cy="145525"/>
            </a:xfrm>
          </p:grpSpPr>
          <p:sp>
            <p:nvSpPr>
              <p:cNvPr id="8334" name="Google Shape;8334;p6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62"/>
            <p:cNvGrpSpPr/>
            <p:nvPr/>
          </p:nvGrpSpPr>
          <p:grpSpPr>
            <a:xfrm>
              <a:off x="3348603" y="1415046"/>
              <a:ext cx="294384" cy="284387"/>
              <a:chOff x="3630494" y="1864938"/>
              <a:chExt cx="149875" cy="144800"/>
            </a:xfrm>
          </p:grpSpPr>
          <p:sp>
            <p:nvSpPr>
              <p:cNvPr id="8337" name="Google Shape;8337;p6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9" name="Google Shape;8339;p62"/>
          <p:cNvGrpSpPr/>
          <p:nvPr/>
        </p:nvGrpSpPr>
        <p:grpSpPr>
          <a:xfrm>
            <a:off x="2268517" y="3493834"/>
            <a:ext cx="1324924" cy="678083"/>
            <a:chOff x="2413923" y="3711366"/>
            <a:chExt cx="1374117" cy="703260"/>
          </a:xfrm>
        </p:grpSpPr>
        <p:grpSp>
          <p:nvGrpSpPr>
            <p:cNvPr id="8340" name="Google Shape;8340;p62"/>
            <p:cNvGrpSpPr/>
            <p:nvPr/>
          </p:nvGrpSpPr>
          <p:grpSpPr>
            <a:xfrm>
              <a:off x="2413923" y="3711366"/>
              <a:ext cx="1374117" cy="703260"/>
              <a:chOff x="2413923" y="3711366"/>
              <a:chExt cx="1374117" cy="703260"/>
            </a:xfrm>
          </p:grpSpPr>
          <p:sp>
            <p:nvSpPr>
              <p:cNvPr id="8341" name="Google Shape;8341;p62"/>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2" name="Google Shape;8342;p62"/>
              <p:cNvGrpSpPr/>
              <p:nvPr/>
            </p:nvGrpSpPr>
            <p:grpSpPr>
              <a:xfrm>
                <a:off x="2600284" y="3808654"/>
                <a:ext cx="234506" cy="138009"/>
                <a:chOff x="2600284" y="3808654"/>
                <a:chExt cx="234506" cy="138009"/>
              </a:xfrm>
            </p:grpSpPr>
            <p:sp>
              <p:nvSpPr>
                <p:cNvPr id="8343" name="Google Shape;8343;p62"/>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4" name="Google Shape;8344;p6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5" name="Google Shape;8345;p62"/>
              <p:cNvGrpSpPr/>
              <p:nvPr/>
            </p:nvGrpSpPr>
            <p:grpSpPr>
              <a:xfrm>
                <a:off x="3359659" y="3805664"/>
                <a:ext cx="232294" cy="141000"/>
                <a:chOff x="3359659" y="3805664"/>
                <a:chExt cx="232294" cy="141000"/>
              </a:xfrm>
            </p:grpSpPr>
            <p:sp>
              <p:nvSpPr>
                <p:cNvPr id="8346" name="Google Shape;8346;p62"/>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7" name="Google Shape;8347;p6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8" name="Google Shape;8348;p62"/>
              <p:cNvGrpSpPr/>
              <p:nvPr/>
            </p:nvGrpSpPr>
            <p:grpSpPr>
              <a:xfrm>
                <a:off x="3067316" y="3711366"/>
                <a:ext cx="66900" cy="166809"/>
                <a:chOff x="3067316" y="3711366"/>
                <a:chExt cx="66900" cy="166809"/>
              </a:xfrm>
            </p:grpSpPr>
            <p:sp>
              <p:nvSpPr>
                <p:cNvPr id="8349" name="Google Shape;8349;p62"/>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0" name="Google Shape;8350;p6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1" name="Google Shape;8351;p62"/>
              <p:cNvGrpSpPr/>
              <p:nvPr/>
            </p:nvGrpSpPr>
            <p:grpSpPr>
              <a:xfrm>
                <a:off x="2413923" y="4058666"/>
                <a:ext cx="224119" cy="66900"/>
                <a:chOff x="2413923" y="4058666"/>
                <a:chExt cx="224119" cy="66900"/>
              </a:xfrm>
            </p:grpSpPr>
            <p:sp>
              <p:nvSpPr>
                <p:cNvPr id="8352" name="Google Shape;8352;p62"/>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3" name="Google Shape;8353;p6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4" name="Google Shape;8354;p62"/>
              <p:cNvGrpSpPr/>
              <p:nvPr/>
            </p:nvGrpSpPr>
            <p:grpSpPr>
              <a:xfrm>
                <a:off x="3564643" y="4058666"/>
                <a:ext cx="223397" cy="66900"/>
                <a:chOff x="3564643" y="4058666"/>
                <a:chExt cx="223397" cy="66900"/>
              </a:xfrm>
            </p:grpSpPr>
            <p:sp>
              <p:nvSpPr>
                <p:cNvPr id="8355" name="Google Shape;8355;p62"/>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6" name="Google Shape;8356;p6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357" name="Google Shape;8357;p62"/>
            <p:cNvGrpSpPr/>
            <p:nvPr/>
          </p:nvGrpSpPr>
          <p:grpSpPr>
            <a:xfrm>
              <a:off x="2633353" y="3965763"/>
              <a:ext cx="933975" cy="445687"/>
              <a:chOff x="2633353" y="3965763"/>
              <a:chExt cx="933975" cy="445687"/>
            </a:xfrm>
          </p:grpSpPr>
          <p:sp>
            <p:nvSpPr>
              <p:cNvPr id="8358" name="Google Shape;8358;p62"/>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2"/>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0" name="Google Shape;8360;p62"/>
          <p:cNvGrpSpPr/>
          <p:nvPr/>
        </p:nvGrpSpPr>
        <p:grpSpPr>
          <a:xfrm>
            <a:off x="6392789" y="1044382"/>
            <a:ext cx="1131087" cy="587383"/>
            <a:chOff x="238125" y="999450"/>
            <a:chExt cx="7140700" cy="3708225"/>
          </a:xfrm>
        </p:grpSpPr>
        <p:sp>
          <p:nvSpPr>
            <p:cNvPr id="8361" name="Google Shape;8361;p6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62"/>
          <p:cNvGrpSpPr/>
          <p:nvPr/>
        </p:nvGrpSpPr>
        <p:grpSpPr>
          <a:xfrm>
            <a:off x="3744240" y="3493876"/>
            <a:ext cx="1375854" cy="678131"/>
            <a:chOff x="3913765" y="3641905"/>
            <a:chExt cx="1522805" cy="750560"/>
          </a:xfrm>
        </p:grpSpPr>
        <p:grpSp>
          <p:nvGrpSpPr>
            <p:cNvPr id="8371" name="Google Shape;8371;p62"/>
            <p:cNvGrpSpPr/>
            <p:nvPr/>
          </p:nvGrpSpPr>
          <p:grpSpPr>
            <a:xfrm>
              <a:off x="3913765" y="3997002"/>
              <a:ext cx="1522805" cy="395463"/>
              <a:chOff x="3913765" y="3997002"/>
              <a:chExt cx="1522805" cy="395463"/>
            </a:xfrm>
          </p:grpSpPr>
          <p:grpSp>
            <p:nvGrpSpPr>
              <p:cNvPr id="8372" name="Google Shape;8372;p62"/>
              <p:cNvGrpSpPr/>
              <p:nvPr/>
            </p:nvGrpSpPr>
            <p:grpSpPr>
              <a:xfrm>
                <a:off x="3913765" y="4138659"/>
                <a:ext cx="507602" cy="253806"/>
                <a:chOff x="3913765" y="4138659"/>
                <a:chExt cx="507602" cy="253806"/>
              </a:xfrm>
            </p:grpSpPr>
            <p:sp>
              <p:nvSpPr>
                <p:cNvPr id="8373" name="Google Shape;8373;p6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375" name="Google Shape;8375;p62"/>
              <p:cNvGrpSpPr/>
              <p:nvPr/>
            </p:nvGrpSpPr>
            <p:grpSpPr>
              <a:xfrm>
                <a:off x="4421361" y="3997002"/>
                <a:ext cx="507618" cy="395463"/>
                <a:chOff x="4421361" y="3997002"/>
                <a:chExt cx="507618" cy="395463"/>
              </a:xfrm>
            </p:grpSpPr>
            <p:sp>
              <p:nvSpPr>
                <p:cNvPr id="8376" name="Google Shape;8376;p6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62"/>
              <p:cNvGrpSpPr/>
              <p:nvPr/>
            </p:nvGrpSpPr>
            <p:grpSpPr>
              <a:xfrm>
                <a:off x="4928973" y="4189418"/>
                <a:ext cx="507596" cy="203047"/>
                <a:chOff x="4928973" y="4189418"/>
                <a:chExt cx="507596" cy="203047"/>
              </a:xfrm>
            </p:grpSpPr>
            <p:sp>
              <p:nvSpPr>
                <p:cNvPr id="8379" name="Google Shape;8379;p6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1" name="Google Shape;8381;p62"/>
            <p:cNvGrpSpPr/>
            <p:nvPr/>
          </p:nvGrpSpPr>
          <p:grpSpPr>
            <a:xfrm>
              <a:off x="4482186" y="3641905"/>
              <a:ext cx="397605" cy="349784"/>
              <a:chOff x="2906375" y="1159725"/>
              <a:chExt cx="1860575" cy="1636800"/>
            </a:xfrm>
          </p:grpSpPr>
          <p:sp>
            <p:nvSpPr>
              <p:cNvPr id="8382" name="Google Shape;8382;p6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6" name="Google Shape;8386;p62"/>
          <p:cNvGrpSpPr/>
          <p:nvPr/>
        </p:nvGrpSpPr>
        <p:grpSpPr>
          <a:xfrm>
            <a:off x="6528949" y="1853803"/>
            <a:ext cx="940737" cy="721067"/>
            <a:chOff x="6599718" y="2068734"/>
            <a:chExt cx="940737" cy="721067"/>
          </a:xfrm>
        </p:grpSpPr>
        <p:sp>
          <p:nvSpPr>
            <p:cNvPr id="8387" name="Google Shape;8387;p6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3" name="Google Shape;8393;p62"/>
            <p:cNvGrpSpPr/>
            <p:nvPr/>
          </p:nvGrpSpPr>
          <p:grpSpPr>
            <a:xfrm>
              <a:off x="6836957" y="2068734"/>
              <a:ext cx="461892" cy="721067"/>
              <a:chOff x="6836957" y="2068734"/>
              <a:chExt cx="461892" cy="721067"/>
            </a:xfrm>
          </p:grpSpPr>
          <p:sp>
            <p:nvSpPr>
              <p:cNvPr id="8394" name="Google Shape;8394;p6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0" name="Google Shape;8400;p62"/>
              <p:cNvGrpSpPr/>
              <p:nvPr/>
            </p:nvGrpSpPr>
            <p:grpSpPr>
              <a:xfrm>
                <a:off x="6836957" y="2068734"/>
                <a:ext cx="461892" cy="721067"/>
                <a:chOff x="6836957" y="2068734"/>
                <a:chExt cx="461892" cy="721067"/>
              </a:xfrm>
            </p:grpSpPr>
            <p:sp>
              <p:nvSpPr>
                <p:cNvPr id="8401" name="Google Shape;8401;p6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08" name="Google Shape;8408;p62"/>
          <p:cNvGrpSpPr/>
          <p:nvPr/>
        </p:nvGrpSpPr>
        <p:grpSpPr>
          <a:xfrm>
            <a:off x="2412267" y="1858149"/>
            <a:ext cx="712577" cy="712374"/>
            <a:chOff x="2559249" y="2069323"/>
            <a:chExt cx="685566" cy="685634"/>
          </a:xfrm>
        </p:grpSpPr>
        <p:sp>
          <p:nvSpPr>
            <p:cNvPr id="8409" name="Google Shape;8409;p6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62"/>
          <p:cNvGrpSpPr/>
          <p:nvPr/>
        </p:nvGrpSpPr>
        <p:grpSpPr>
          <a:xfrm>
            <a:off x="7594705" y="970938"/>
            <a:ext cx="845645" cy="711911"/>
            <a:chOff x="951975" y="315800"/>
            <a:chExt cx="5860325" cy="4933550"/>
          </a:xfrm>
        </p:grpSpPr>
        <p:sp>
          <p:nvSpPr>
            <p:cNvPr id="8423" name="Google Shape;8423;p6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62"/>
          <p:cNvGrpSpPr/>
          <p:nvPr/>
        </p:nvGrpSpPr>
        <p:grpSpPr>
          <a:xfrm>
            <a:off x="3691834" y="2707047"/>
            <a:ext cx="1617932" cy="621724"/>
            <a:chOff x="3862800" y="3038525"/>
            <a:chExt cx="1329006" cy="510698"/>
          </a:xfrm>
        </p:grpSpPr>
        <p:sp>
          <p:nvSpPr>
            <p:cNvPr id="8432" name="Google Shape;8432;p6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4" name="Google Shape;8434;p62"/>
            <p:cNvGrpSpPr/>
            <p:nvPr/>
          </p:nvGrpSpPr>
          <p:grpSpPr>
            <a:xfrm>
              <a:off x="3967075" y="3040337"/>
              <a:ext cx="1019927" cy="402126"/>
              <a:chOff x="3967075" y="3040337"/>
              <a:chExt cx="1019927" cy="402126"/>
            </a:xfrm>
          </p:grpSpPr>
          <p:sp>
            <p:nvSpPr>
              <p:cNvPr id="8435" name="Google Shape;8435;p6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62"/>
            <p:cNvGrpSpPr/>
            <p:nvPr/>
          </p:nvGrpSpPr>
          <p:grpSpPr>
            <a:xfrm>
              <a:off x="4186700" y="3040337"/>
              <a:ext cx="390475" cy="183289"/>
              <a:chOff x="4186700" y="3040337"/>
              <a:chExt cx="390475" cy="183289"/>
            </a:xfrm>
          </p:grpSpPr>
          <p:sp>
            <p:nvSpPr>
              <p:cNvPr id="8438" name="Google Shape;8438;p6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62"/>
            <p:cNvGrpSpPr/>
            <p:nvPr/>
          </p:nvGrpSpPr>
          <p:grpSpPr>
            <a:xfrm>
              <a:off x="4073727" y="3040337"/>
              <a:ext cx="697794" cy="296263"/>
              <a:chOff x="4073727" y="3040337"/>
              <a:chExt cx="697794" cy="296263"/>
            </a:xfrm>
          </p:grpSpPr>
          <p:sp>
            <p:nvSpPr>
              <p:cNvPr id="8441" name="Google Shape;8441;p6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62"/>
            <p:cNvGrpSpPr/>
            <p:nvPr/>
          </p:nvGrpSpPr>
          <p:grpSpPr>
            <a:xfrm>
              <a:off x="3862800" y="3038525"/>
              <a:ext cx="1329006" cy="510698"/>
              <a:chOff x="3862800" y="3038525"/>
              <a:chExt cx="1329006" cy="510698"/>
            </a:xfrm>
          </p:grpSpPr>
          <p:sp>
            <p:nvSpPr>
              <p:cNvPr id="8444" name="Google Shape;8444;p62"/>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2"/>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6" name="Google Shape;8446;p62"/>
          <p:cNvGrpSpPr/>
          <p:nvPr/>
        </p:nvGrpSpPr>
        <p:grpSpPr>
          <a:xfrm>
            <a:off x="700156" y="970938"/>
            <a:ext cx="883205" cy="775176"/>
            <a:chOff x="649648" y="271400"/>
            <a:chExt cx="6215377" cy="5455143"/>
          </a:xfrm>
        </p:grpSpPr>
        <p:sp>
          <p:nvSpPr>
            <p:cNvPr id="8447" name="Google Shape;8447;p6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62"/>
          <p:cNvGrpSpPr/>
          <p:nvPr/>
        </p:nvGrpSpPr>
        <p:grpSpPr>
          <a:xfrm>
            <a:off x="2308457" y="970938"/>
            <a:ext cx="767704" cy="815489"/>
            <a:chOff x="2499700" y="1135950"/>
            <a:chExt cx="732402" cy="777990"/>
          </a:xfrm>
        </p:grpSpPr>
        <p:grpSp>
          <p:nvGrpSpPr>
            <p:cNvPr id="8460" name="Google Shape;8460;p62"/>
            <p:cNvGrpSpPr/>
            <p:nvPr/>
          </p:nvGrpSpPr>
          <p:grpSpPr>
            <a:xfrm>
              <a:off x="2499700" y="1135950"/>
              <a:ext cx="732402" cy="694705"/>
              <a:chOff x="2499700" y="1135950"/>
              <a:chExt cx="732402" cy="694705"/>
            </a:xfrm>
          </p:grpSpPr>
          <p:sp>
            <p:nvSpPr>
              <p:cNvPr id="8461" name="Google Shape;8461;p6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62"/>
            <p:cNvGrpSpPr/>
            <p:nvPr/>
          </p:nvGrpSpPr>
          <p:grpSpPr>
            <a:xfrm>
              <a:off x="2517909" y="1188726"/>
              <a:ext cx="702702" cy="725214"/>
              <a:chOff x="2517909" y="1188726"/>
              <a:chExt cx="702702" cy="725214"/>
            </a:xfrm>
          </p:grpSpPr>
          <p:sp>
            <p:nvSpPr>
              <p:cNvPr id="8489" name="Google Shape;8489;p6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4" name="Google Shape;8494;p62"/>
          <p:cNvGrpSpPr/>
          <p:nvPr/>
        </p:nvGrpSpPr>
        <p:grpSpPr>
          <a:xfrm>
            <a:off x="1654189" y="970938"/>
            <a:ext cx="583439" cy="870229"/>
            <a:chOff x="1716825" y="1121550"/>
            <a:chExt cx="622800" cy="928938"/>
          </a:xfrm>
        </p:grpSpPr>
        <p:grpSp>
          <p:nvGrpSpPr>
            <p:cNvPr id="8495" name="Google Shape;8495;p62"/>
            <p:cNvGrpSpPr/>
            <p:nvPr/>
          </p:nvGrpSpPr>
          <p:grpSpPr>
            <a:xfrm>
              <a:off x="1716825" y="1121550"/>
              <a:ext cx="622800" cy="928938"/>
              <a:chOff x="1716825" y="1121550"/>
              <a:chExt cx="622800" cy="928938"/>
            </a:xfrm>
          </p:grpSpPr>
          <p:cxnSp>
            <p:nvCxnSpPr>
              <p:cNvPr id="8496" name="Google Shape;8496;p6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97" name="Google Shape;8497;p6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62"/>
            <p:cNvGrpSpPr/>
            <p:nvPr/>
          </p:nvGrpSpPr>
          <p:grpSpPr>
            <a:xfrm>
              <a:off x="1768050" y="1172775"/>
              <a:ext cx="520200" cy="832000"/>
              <a:chOff x="1768050" y="1172775"/>
              <a:chExt cx="520200" cy="832000"/>
            </a:xfrm>
          </p:grpSpPr>
          <p:cxnSp>
            <p:nvCxnSpPr>
              <p:cNvPr id="8499" name="Google Shape;8499;p6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500" name="Google Shape;8500;p6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62"/>
            <p:cNvGrpSpPr/>
            <p:nvPr/>
          </p:nvGrpSpPr>
          <p:grpSpPr>
            <a:xfrm>
              <a:off x="1820100" y="1225475"/>
              <a:ext cx="416400" cy="729575"/>
              <a:chOff x="1820100" y="1225475"/>
              <a:chExt cx="416400" cy="729575"/>
            </a:xfrm>
          </p:grpSpPr>
          <p:cxnSp>
            <p:nvCxnSpPr>
              <p:cNvPr id="8502" name="Google Shape;8502;p6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503" name="Google Shape;8503;p6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62"/>
            <p:cNvGrpSpPr/>
            <p:nvPr/>
          </p:nvGrpSpPr>
          <p:grpSpPr>
            <a:xfrm>
              <a:off x="1874250" y="1278825"/>
              <a:ext cx="308100" cy="605275"/>
              <a:chOff x="1874250" y="1278825"/>
              <a:chExt cx="308100" cy="605275"/>
            </a:xfrm>
          </p:grpSpPr>
          <p:cxnSp>
            <p:nvCxnSpPr>
              <p:cNvPr id="8505" name="Google Shape;8505;p6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506" name="Google Shape;8506;p6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7" name="Google Shape;8507;p6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62"/>
          <p:cNvGrpSpPr/>
          <p:nvPr/>
        </p:nvGrpSpPr>
        <p:grpSpPr>
          <a:xfrm>
            <a:off x="1574012" y="1857260"/>
            <a:ext cx="739072" cy="714152"/>
            <a:chOff x="4334725" y="1355875"/>
            <a:chExt cx="3106650" cy="3001900"/>
          </a:xfrm>
        </p:grpSpPr>
        <p:grpSp>
          <p:nvGrpSpPr>
            <p:cNvPr id="8509" name="Google Shape;8509;p62"/>
            <p:cNvGrpSpPr/>
            <p:nvPr/>
          </p:nvGrpSpPr>
          <p:grpSpPr>
            <a:xfrm>
              <a:off x="4516050" y="1724875"/>
              <a:ext cx="2693725" cy="2632900"/>
              <a:chOff x="4516050" y="1724875"/>
              <a:chExt cx="2693725" cy="2632900"/>
            </a:xfrm>
          </p:grpSpPr>
          <p:sp>
            <p:nvSpPr>
              <p:cNvPr id="8510" name="Google Shape;8510;p6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62"/>
            <p:cNvGrpSpPr/>
            <p:nvPr/>
          </p:nvGrpSpPr>
          <p:grpSpPr>
            <a:xfrm>
              <a:off x="4334725" y="1355875"/>
              <a:ext cx="3106650" cy="2709650"/>
              <a:chOff x="4334725" y="1355875"/>
              <a:chExt cx="3106650" cy="2709650"/>
            </a:xfrm>
          </p:grpSpPr>
          <p:sp>
            <p:nvSpPr>
              <p:cNvPr id="8514" name="Google Shape;8514;p6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7" name="Google Shape;8517;p62"/>
          <p:cNvGrpSpPr/>
          <p:nvPr/>
        </p:nvGrpSpPr>
        <p:grpSpPr>
          <a:xfrm>
            <a:off x="7690961" y="3488031"/>
            <a:ext cx="312074" cy="684173"/>
            <a:chOff x="7645573" y="3754300"/>
            <a:chExt cx="293855" cy="644170"/>
          </a:xfrm>
        </p:grpSpPr>
        <p:sp>
          <p:nvSpPr>
            <p:cNvPr id="8518" name="Google Shape;8518;p6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62"/>
          <p:cNvGrpSpPr/>
          <p:nvPr/>
        </p:nvGrpSpPr>
        <p:grpSpPr>
          <a:xfrm>
            <a:off x="5612949" y="970938"/>
            <a:ext cx="709011" cy="739359"/>
            <a:chOff x="5830645" y="1256617"/>
            <a:chExt cx="530340" cy="553040"/>
          </a:xfrm>
        </p:grpSpPr>
        <p:grpSp>
          <p:nvGrpSpPr>
            <p:cNvPr id="8521" name="Google Shape;8521;p62"/>
            <p:cNvGrpSpPr/>
            <p:nvPr/>
          </p:nvGrpSpPr>
          <p:grpSpPr>
            <a:xfrm>
              <a:off x="5830645" y="1256617"/>
              <a:ext cx="259743" cy="269909"/>
              <a:chOff x="5830645" y="1256617"/>
              <a:chExt cx="259743" cy="269909"/>
            </a:xfrm>
          </p:grpSpPr>
          <p:sp>
            <p:nvSpPr>
              <p:cNvPr id="8522" name="Google Shape;8522;p6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62"/>
            <p:cNvGrpSpPr/>
            <p:nvPr/>
          </p:nvGrpSpPr>
          <p:grpSpPr>
            <a:xfrm>
              <a:off x="6101293" y="1256617"/>
              <a:ext cx="259692" cy="269909"/>
              <a:chOff x="6101293" y="1256617"/>
              <a:chExt cx="259692" cy="269909"/>
            </a:xfrm>
          </p:grpSpPr>
          <p:sp>
            <p:nvSpPr>
              <p:cNvPr id="8525" name="Google Shape;8525;p6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62"/>
            <p:cNvGrpSpPr/>
            <p:nvPr/>
          </p:nvGrpSpPr>
          <p:grpSpPr>
            <a:xfrm>
              <a:off x="5830645" y="1539749"/>
              <a:ext cx="259692" cy="269909"/>
              <a:chOff x="5830645" y="1539749"/>
              <a:chExt cx="259692" cy="269909"/>
            </a:xfrm>
          </p:grpSpPr>
          <p:sp>
            <p:nvSpPr>
              <p:cNvPr id="8528" name="Google Shape;8528;p6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62"/>
            <p:cNvGrpSpPr/>
            <p:nvPr/>
          </p:nvGrpSpPr>
          <p:grpSpPr>
            <a:xfrm>
              <a:off x="6101293" y="1539749"/>
              <a:ext cx="259692" cy="269909"/>
              <a:chOff x="6101293" y="1539749"/>
              <a:chExt cx="259692" cy="269909"/>
            </a:xfrm>
          </p:grpSpPr>
          <p:sp>
            <p:nvSpPr>
              <p:cNvPr id="8531" name="Google Shape;8531;p6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3" name="Google Shape;8533;p6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62"/>
          <p:cNvGrpSpPr/>
          <p:nvPr/>
        </p:nvGrpSpPr>
        <p:grpSpPr>
          <a:xfrm>
            <a:off x="714444" y="2707054"/>
            <a:ext cx="1452955" cy="621360"/>
            <a:chOff x="732422" y="2990152"/>
            <a:chExt cx="1337773" cy="572102"/>
          </a:xfrm>
        </p:grpSpPr>
        <p:sp>
          <p:nvSpPr>
            <p:cNvPr id="8535" name="Google Shape;8535;p6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4" name="Shape 8544"/>
        <p:cNvGrpSpPr/>
        <p:nvPr/>
      </p:nvGrpSpPr>
      <p:grpSpPr>
        <a:xfrm>
          <a:off x="0" y="0"/>
          <a:ext cx="0" cy="0"/>
          <a:chOff x="0" y="0"/>
          <a:chExt cx="0" cy="0"/>
        </a:xfrm>
      </p:grpSpPr>
      <p:grpSp>
        <p:nvGrpSpPr>
          <p:cNvPr id="8545" name="Google Shape;8545;p63"/>
          <p:cNvGrpSpPr/>
          <p:nvPr/>
        </p:nvGrpSpPr>
        <p:grpSpPr>
          <a:xfrm>
            <a:off x="708579" y="965872"/>
            <a:ext cx="1636117" cy="1526144"/>
            <a:chOff x="729238" y="1179665"/>
            <a:chExt cx="1636117" cy="1526144"/>
          </a:xfrm>
        </p:grpSpPr>
        <p:grpSp>
          <p:nvGrpSpPr>
            <p:cNvPr id="8546" name="Google Shape;8546;p63"/>
            <p:cNvGrpSpPr/>
            <p:nvPr/>
          </p:nvGrpSpPr>
          <p:grpSpPr>
            <a:xfrm>
              <a:off x="729238" y="1179665"/>
              <a:ext cx="80700" cy="1526144"/>
              <a:chOff x="729238" y="1179665"/>
              <a:chExt cx="80700" cy="1526144"/>
            </a:xfrm>
          </p:grpSpPr>
          <p:sp>
            <p:nvSpPr>
              <p:cNvPr id="8547" name="Google Shape;8547;p63"/>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3"/>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3"/>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3"/>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63"/>
            <p:cNvGrpSpPr/>
            <p:nvPr/>
          </p:nvGrpSpPr>
          <p:grpSpPr>
            <a:xfrm>
              <a:off x="903098" y="1179665"/>
              <a:ext cx="80700" cy="1526144"/>
              <a:chOff x="903098" y="1179665"/>
              <a:chExt cx="80700" cy="1526144"/>
            </a:xfrm>
          </p:grpSpPr>
          <p:sp>
            <p:nvSpPr>
              <p:cNvPr id="8558" name="Google Shape;8558;p63"/>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3"/>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3"/>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3"/>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3"/>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63"/>
            <p:cNvGrpSpPr/>
            <p:nvPr/>
          </p:nvGrpSpPr>
          <p:grpSpPr>
            <a:xfrm>
              <a:off x="1076958" y="1179665"/>
              <a:ext cx="80700" cy="1526144"/>
              <a:chOff x="1076958" y="1179665"/>
              <a:chExt cx="80700" cy="1526144"/>
            </a:xfrm>
          </p:grpSpPr>
          <p:sp>
            <p:nvSpPr>
              <p:cNvPr id="8569" name="Google Shape;8569;p63"/>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3"/>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3"/>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3"/>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3"/>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3"/>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63"/>
            <p:cNvGrpSpPr/>
            <p:nvPr/>
          </p:nvGrpSpPr>
          <p:grpSpPr>
            <a:xfrm>
              <a:off x="1247707" y="1179665"/>
              <a:ext cx="80700" cy="1526144"/>
              <a:chOff x="1247707" y="1179665"/>
              <a:chExt cx="80700" cy="1526144"/>
            </a:xfrm>
          </p:grpSpPr>
          <p:sp>
            <p:nvSpPr>
              <p:cNvPr id="8580" name="Google Shape;8580;p63"/>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3"/>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3"/>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63"/>
            <p:cNvGrpSpPr/>
            <p:nvPr/>
          </p:nvGrpSpPr>
          <p:grpSpPr>
            <a:xfrm>
              <a:off x="1421567" y="1179665"/>
              <a:ext cx="80700" cy="1526144"/>
              <a:chOff x="1421567" y="1179665"/>
              <a:chExt cx="80700" cy="1526144"/>
            </a:xfrm>
          </p:grpSpPr>
          <p:sp>
            <p:nvSpPr>
              <p:cNvPr id="8591" name="Google Shape;8591;p63"/>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3"/>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3"/>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3"/>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3"/>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3"/>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3"/>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3"/>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63"/>
            <p:cNvGrpSpPr/>
            <p:nvPr/>
          </p:nvGrpSpPr>
          <p:grpSpPr>
            <a:xfrm>
              <a:off x="1592327" y="1179665"/>
              <a:ext cx="80700" cy="1526144"/>
              <a:chOff x="1592327" y="1179665"/>
              <a:chExt cx="80700" cy="1526144"/>
            </a:xfrm>
          </p:grpSpPr>
          <p:sp>
            <p:nvSpPr>
              <p:cNvPr id="8602" name="Google Shape;8602;p63"/>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3"/>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3"/>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3"/>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3"/>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3"/>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63"/>
            <p:cNvGrpSpPr/>
            <p:nvPr/>
          </p:nvGrpSpPr>
          <p:grpSpPr>
            <a:xfrm>
              <a:off x="1766187" y="1179665"/>
              <a:ext cx="80700" cy="1526144"/>
              <a:chOff x="1766187" y="1179665"/>
              <a:chExt cx="80700" cy="1526144"/>
            </a:xfrm>
          </p:grpSpPr>
          <p:sp>
            <p:nvSpPr>
              <p:cNvPr id="8613" name="Google Shape;8613;p63"/>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3"/>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3"/>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3"/>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3"/>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3"/>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3"/>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3"/>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3"/>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63"/>
            <p:cNvGrpSpPr/>
            <p:nvPr/>
          </p:nvGrpSpPr>
          <p:grpSpPr>
            <a:xfrm>
              <a:off x="1936935" y="1179665"/>
              <a:ext cx="80700" cy="1526144"/>
              <a:chOff x="1936935" y="1179665"/>
              <a:chExt cx="80700" cy="1526144"/>
            </a:xfrm>
          </p:grpSpPr>
          <p:sp>
            <p:nvSpPr>
              <p:cNvPr id="8624" name="Google Shape;8624;p63"/>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3"/>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3"/>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3"/>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3"/>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63"/>
            <p:cNvGrpSpPr/>
            <p:nvPr/>
          </p:nvGrpSpPr>
          <p:grpSpPr>
            <a:xfrm>
              <a:off x="2110795" y="1179665"/>
              <a:ext cx="80700" cy="1526144"/>
              <a:chOff x="2110795" y="1179665"/>
              <a:chExt cx="80700" cy="1526144"/>
            </a:xfrm>
          </p:grpSpPr>
          <p:sp>
            <p:nvSpPr>
              <p:cNvPr id="8635" name="Google Shape;8635;p63"/>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3"/>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3"/>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3"/>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63"/>
            <p:cNvGrpSpPr/>
            <p:nvPr/>
          </p:nvGrpSpPr>
          <p:grpSpPr>
            <a:xfrm>
              <a:off x="2284655" y="1179665"/>
              <a:ext cx="80700" cy="1526144"/>
              <a:chOff x="2284655" y="1179665"/>
              <a:chExt cx="80700" cy="1526144"/>
            </a:xfrm>
          </p:grpSpPr>
          <p:sp>
            <p:nvSpPr>
              <p:cNvPr id="8646" name="Google Shape;8646;p63"/>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3"/>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3"/>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3"/>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3"/>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3"/>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6" name="Google Shape;8656;p63"/>
          <p:cNvGrpSpPr/>
          <p:nvPr/>
        </p:nvGrpSpPr>
        <p:grpSpPr>
          <a:xfrm>
            <a:off x="2603245" y="985011"/>
            <a:ext cx="1364248" cy="1102133"/>
            <a:chOff x="2623904" y="1198803"/>
            <a:chExt cx="1364248" cy="1102133"/>
          </a:xfrm>
        </p:grpSpPr>
        <p:grpSp>
          <p:nvGrpSpPr>
            <p:cNvPr id="8657" name="Google Shape;8657;p63"/>
            <p:cNvGrpSpPr/>
            <p:nvPr/>
          </p:nvGrpSpPr>
          <p:grpSpPr>
            <a:xfrm>
              <a:off x="2623907" y="1198803"/>
              <a:ext cx="1364245" cy="273000"/>
              <a:chOff x="2623907" y="1198803"/>
              <a:chExt cx="1364245" cy="273000"/>
            </a:xfrm>
          </p:grpSpPr>
          <p:sp>
            <p:nvSpPr>
              <p:cNvPr id="8658" name="Google Shape;8658;p63"/>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63"/>
            <p:cNvGrpSpPr/>
            <p:nvPr/>
          </p:nvGrpSpPr>
          <p:grpSpPr>
            <a:xfrm>
              <a:off x="2623904" y="1476964"/>
              <a:ext cx="1364245" cy="273000"/>
              <a:chOff x="2623904" y="1476964"/>
              <a:chExt cx="1364245" cy="273000"/>
            </a:xfrm>
          </p:grpSpPr>
          <p:sp>
            <p:nvSpPr>
              <p:cNvPr id="8664" name="Google Shape;8664;p63"/>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3"/>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3"/>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3"/>
            <p:cNvGrpSpPr/>
            <p:nvPr/>
          </p:nvGrpSpPr>
          <p:grpSpPr>
            <a:xfrm>
              <a:off x="2623907" y="1749775"/>
              <a:ext cx="1364245" cy="273000"/>
              <a:chOff x="2623907" y="1749775"/>
              <a:chExt cx="1364245" cy="273000"/>
            </a:xfrm>
          </p:grpSpPr>
          <p:sp>
            <p:nvSpPr>
              <p:cNvPr id="8670" name="Google Shape;8670;p63"/>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3"/>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63"/>
            <p:cNvGrpSpPr/>
            <p:nvPr/>
          </p:nvGrpSpPr>
          <p:grpSpPr>
            <a:xfrm>
              <a:off x="2623904" y="2027936"/>
              <a:ext cx="1364245" cy="273000"/>
              <a:chOff x="2623904" y="2027936"/>
              <a:chExt cx="1364245" cy="273000"/>
            </a:xfrm>
          </p:grpSpPr>
          <p:sp>
            <p:nvSpPr>
              <p:cNvPr id="8676" name="Google Shape;8676;p6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1" name="Google Shape;8681;p63"/>
          <p:cNvGrpSpPr/>
          <p:nvPr/>
        </p:nvGrpSpPr>
        <p:grpSpPr>
          <a:xfrm>
            <a:off x="2592706" y="2444193"/>
            <a:ext cx="1387541" cy="159124"/>
            <a:chOff x="3200660" y="2180272"/>
            <a:chExt cx="2563824" cy="378237"/>
          </a:xfrm>
        </p:grpSpPr>
        <p:sp>
          <p:nvSpPr>
            <p:cNvPr id="8682" name="Google Shape;8682;p6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63"/>
          <p:cNvGrpSpPr/>
          <p:nvPr/>
        </p:nvGrpSpPr>
        <p:grpSpPr>
          <a:xfrm>
            <a:off x="2589231" y="2722018"/>
            <a:ext cx="1390502" cy="159625"/>
            <a:chOff x="3530150" y="2790075"/>
            <a:chExt cx="1962600" cy="225300"/>
          </a:xfrm>
        </p:grpSpPr>
        <p:sp>
          <p:nvSpPr>
            <p:cNvPr id="8701" name="Google Shape;8701;p6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63"/>
          <p:cNvGrpSpPr/>
          <p:nvPr/>
        </p:nvGrpSpPr>
        <p:grpSpPr>
          <a:xfrm>
            <a:off x="2589884" y="3000344"/>
            <a:ext cx="1411629" cy="153761"/>
            <a:chOff x="3558802" y="4011427"/>
            <a:chExt cx="1866000" cy="111300"/>
          </a:xfrm>
        </p:grpSpPr>
        <p:sp>
          <p:nvSpPr>
            <p:cNvPr id="8704" name="Google Shape;8704;p6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63"/>
          <p:cNvGrpSpPr/>
          <p:nvPr/>
        </p:nvGrpSpPr>
        <p:grpSpPr>
          <a:xfrm>
            <a:off x="2589576" y="2205744"/>
            <a:ext cx="1383503" cy="119749"/>
            <a:chOff x="3465975" y="2270276"/>
            <a:chExt cx="1986364" cy="171929"/>
          </a:xfrm>
        </p:grpSpPr>
        <p:sp>
          <p:nvSpPr>
            <p:cNvPr id="8707" name="Google Shape;8707;p6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63"/>
          <p:cNvGrpSpPr/>
          <p:nvPr/>
        </p:nvGrpSpPr>
        <p:grpSpPr>
          <a:xfrm>
            <a:off x="2600584" y="3569394"/>
            <a:ext cx="1369531" cy="195460"/>
            <a:chOff x="723300" y="4253549"/>
            <a:chExt cx="2276482" cy="324900"/>
          </a:xfrm>
        </p:grpSpPr>
        <p:sp>
          <p:nvSpPr>
            <p:cNvPr id="8716" name="Google Shape;8716;p6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63"/>
          <p:cNvGrpSpPr/>
          <p:nvPr/>
        </p:nvGrpSpPr>
        <p:grpSpPr>
          <a:xfrm>
            <a:off x="2590145" y="3270574"/>
            <a:ext cx="1389066" cy="180119"/>
            <a:chOff x="705948" y="3788465"/>
            <a:chExt cx="2308953" cy="299400"/>
          </a:xfrm>
        </p:grpSpPr>
        <p:sp>
          <p:nvSpPr>
            <p:cNvPr id="8722" name="Google Shape;8722;p6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63"/>
          <p:cNvGrpSpPr/>
          <p:nvPr/>
        </p:nvGrpSpPr>
        <p:grpSpPr>
          <a:xfrm>
            <a:off x="2638082" y="3883554"/>
            <a:ext cx="1304609" cy="294074"/>
            <a:chOff x="2658741" y="4097347"/>
            <a:chExt cx="1304609" cy="294074"/>
          </a:xfrm>
        </p:grpSpPr>
        <p:grpSp>
          <p:nvGrpSpPr>
            <p:cNvPr id="8728" name="Google Shape;8728;p63"/>
            <p:cNvGrpSpPr/>
            <p:nvPr/>
          </p:nvGrpSpPr>
          <p:grpSpPr>
            <a:xfrm>
              <a:off x="2658741" y="4097347"/>
              <a:ext cx="118572" cy="294074"/>
              <a:chOff x="3343310" y="4475555"/>
              <a:chExt cx="127717" cy="316753"/>
            </a:xfrm>
          </p:grpSpPr>
          <p:sp>
            <p:nvSpPr>
              <p:cNvPr id="8729" name="Google Shape;8729;p6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3"/>
            <p:cNvGrpSpPr/>
            <p:nvPr/>
          </p:nvGrpSpPr>
          <p:grpSpPr>
            <a:xfrm>
              <a:off x="3815519" y="4098388"/>
              <a:ext cx="147831" cy="291991"/>
              <a:chOff x="3527539" y="4476677"/>
              <a:chExt cx="159232" cy="314510"/>
            </a:xfrm>
          </p:grpSpPr>
          <p:sp>
            <p:nvSpPr>
              <p:cNvPr id="8732" name="Google Shape;8732;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4" name="Google Shape;8734;p63"/>
            <p:cNvGrpSpPr/>
            <p:nvPr/>
          </p:nvGrpSpPr>
          <p:grpSpPr>
            <a:xfrm>
              <a:off x="3511696" y="4098388"/>
              <a:ext cx="147831" cy="291991"/>
              <a:chOff x="3527539" y="4476677"/>
              <a:chExt cx="159232" cy="314510"/>
            </a:xfrm>
          </p:grpSpPr>
          <p:sp>
            <p:nvSpPr>
              <p:cNvPr id="8735" name="Google Shape;8735;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63"/>
            <p:cNvGrpSpPr/>
            <p:nvPr/>
          </p:nvGrpSpPr>
          <p:grpSpPr>
            <a:xfrm>
              <a:off x="3207874" y="4098388"/>
              <a:ext cx="147831" cy="291991"/>
              <a:chOff x="3527539" y="4476677"/>
              <a:chExt cx="159232" cy="314510"/>
            </a:xfrm>
          </p:grpSpPr>
          <p:sp>
            <p:nvSpPr>
              <p:cNvPr id="8738" name="Google Shape;8738;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63"/>
            <p:cNvGrpSpPr/>
            <p:nvPr/>
          </p:nvGrpSpPr>
          <p:grpSpPr>
            <a:xfrm>
              <a:off x="2933305" y="4097347"/>
              <a:ext cx="118572" cy="294074"/>
              <a:chOff x="3343310" y="4475555"/>
              <a:chExt cx="127717" cy="316753"/>
            </a:xfrm>
          </p:grpSpPr>
          <p:sp>
            <p:nvSpPr>
              <p:cNvPr id="8741" name="Google Shape;8741;p6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3" name="Google Shape;8743;p63"/>
          <p:cNvGrpSpPr/>
          <p:nvPr/>
        </p:nvGrpSpPr>
        <p:grpSpPr>
          <a:xfrm>
            <a:off x="4256912" y="1866676"/>
            <a:ext cx="1433821" cy="191501"/>
            <a:chOff x="4273350" y="2080469"/>
            <a:chExt cx="1433821" cy="191501"/>
          </a:xfrm>
        </p:grpSpPr>
        <p:grpSp>
          <p:nvGrpSpPr>
            <p:cNvPr id="8744" name="Google Shape;8744;p63"/>
            <p:cNvGrpSpPr/>
            <p:nvPr/>
          </p:nvGrpSpPr>
          <p:grpSpPr>
            <a:xfrm>
              <a:off x="4273350" y="2080469"/>
              <a:ext cx="1433821" cy="0"/>
              <a:chOff x="5224975" y="2962250"/>
              <a:chExt cx="1544400" cy="0"/>
            </a:xfrm>
          </p:grpSpPr>
          <p:cxnSp>
            <p:nvCxnSpPr>
              <p:cNvPr id="8745" name="Google Shape;8745;p6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6" name="Google Shape;8746;p6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747" name="Google Shape;8747;p63"/>
            <p:cNvGrpSpPr/>
            <p:nvPr/>
          </p:nvGrpSpPr>
          <p:grpSpPr>
            <a:xfrm>
              <a:off x="4273350" y="2271969"/>
              <a:ext cx="1433821" cy="0"/>
              <a:chOff x="5224975" y="2962250"/>
              <a:chExt cx="1544400" cy="0"/>
            </a:xfrm>
          </p:grpSpPr>
          <p:cxnSp>
            <p:nvCxnSpPr>
              <p:cNvPr id="8748" name="Google Shape;8748;p6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9" name="Google Shape;8749;p6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750" name="Google Shape;8750;p63"/>
          <p:cNvGrpSpPr/>
          <p:nvPr/>
        </p:nvGrpSpPr>
        <p:grpSpPr>
          <a:xfrm>
            <a:off x="4258467" y="969244"/>
            <a:ext cx="1430711" cy="743389"/>
            <a:chOff x="5159450" y="1919950"/>
            <a:chExt cx="1541050" cy="862500"/>
          </a:xfrm>
        </p:grpSpPr>
        <p:sp>
          <p:nvSpPr>
            <p:cNvPr id="8751" name="Google Shape;8751;p6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52" name="Google Shape;8752;p63"/>
            <p:cNvGrpSpPr/>
            <p:nvPr/>
          </p:nvGrpSpPr>
          <p:grpSpPr>
            <a:xfrm>
              <a:off x="5159450" y="1919950"/>
              <a:ext cx="1541050" cy="862500"/>
              <a:chOff x="5159450" y="1919950"/>
              <a:chExt cx="1541050" cy="862500"/>
            </a:xfrm>
          </p:grpSpPr>
          <p:cxnSp>
            <p:nvCxnSpPr>
              <p:cNvPr id="8753" name="Google Shape;8753;p6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54" name="Google Shape;8754;p6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755" name="Google Shape;8755;p63"/>
          <p:cNvGrpSpPr/>
          <p:nvPr/>
        </p:nvGrpSpPr>
        <p:grpSpPr>
          <a:xfrm>
            <a:off x="4248581" y="2192571"/>
            <a:ext cx="1450484" cy="1052087"/>
            <a:chOff x="5230575" y="1554475"/>
            <a:chExt cx="2137150" cy="1550150"/>
          </a:xfrm>
        </p:grpSpPr>
        <p:sp>
          <p:nvSpPr>
            <p:cNvPr id="8756" name="Google Shape;8756;p6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63"/>
          <p:cNvGrpSpPr/>
          <p:nvPr/>
        </p:nvGrpSpPr>
        <p:grpSpPr>
          <a:xfrm rot="10800000">
            <a:off x="4265131" y="3284761"/>
            <a:ext cx="1417383" cy="887946"/>
            <a:chOff x="5645403" y="2920021"/>
            <a:chExt cx="2650800" cy="2180614"/>
          </a:xfrm>
        </p:grpSpPr>
        <p:sp>
          <p:nvSpPr>
            <p:cNvPr id="8770" name="Google Shape;8770;p6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1" name="Google Shape;8771;p63"/>
            <p:cNvCxnSpPr>
              <a:stCxn id="877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772" name="Google Shape;8772;p6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3" name="Google Shape;8773;p63"/>
            <p:cNvCxnSpPr>
              <a:endCxn id="8772"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774" name="Google Shape;8774;p6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5" name="Google Shape;8775;p63"/>
            <p:cNvCxnSpPr>
              <a:stCxn id="8774"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776" name="Google Shape;8776;p6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7" name="Google Shape;8777;p63"/>
            <p:cNvCxnSpPr>
              <a:endCxn id="877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778" name="Google Shape;8778;p63"/>
          <p:cNvGrpSpPr/>
          <p:nvPr/>
        </p:nvGrpSpPr>
        <p:grpSpPr>
          <a:xfrm>
            <a:off x="7365491" y="2188116"/>
            <a:ext cx="1071743" cy="1021579"/>
            <a:chOff x="7189833" y="2022667"/>
            <a:chExt cx="1251159" cy="1192597"/>
          </a:xfrm>
        </p:grpSpPr>
        <p:sp>
          <p:nvSpPr>
            <p:cNvPr id="8779" name="Google Shape;8779;p6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63"/>
          <p:cNvGrpSpPr/>
          <p:nvPr/>
        </p:nvGrpSpPr>
        <p:grpSpPr>
          <a:xfrm>
            <a:off x="706762" y="2614523"/>
            <a:ext cx="1695374" cy="1560837"/>
            <a:chOff x="727421" y="2828315"/>
            <a:chExt cx="1695374" cy="1560837"/>
          </a:xfrm>
        </p:grpSpPr>
        <p:grpSp>
          <p:nvGrpSpPr>
            <p:cNvPr id="8784" name="Google Shape;8784;p63"/>
            <p:cNvGrpSpPr/>
            <p:nvPr/>
          </p:nvGrpSpPr>
          <p:grpSpPr>
            <a:xfrm>
              <a:off x="819108" y="2882501"/>
              <a:ext cx="103104" cy="1426186"/>
              <a:chOff x="4674013" y="3100904"/>
              <a:chExt cx="122758" cy="1698043"/>
            </a:xfrm>
          </p:grpSpPr>
          <p:sp>
            <p:nvSpPr>
              <p:cNvPr id="8785" name="Google Shape;8785;p6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63"/>
            <p:cNvGrpSpPr/>
            <p:nvPr/>
          </p:nvGrpSpPr>
          <p:grpSpPr>
            <a:xfrm>
              <a:off x="1062475" y="2882501"/>
              <a:ext cx="103104" cy="1426186"/>
              <a:chOff x="4940438" y="3100904"/>
              <a:chExt cx="122758" cy="1698043"/>
            </a:xfrm>
          </p:grpSpPr>
          <p:sp>
            <p:nvSpPr>
              <p:cNvPr id="8793" name="Google Shape;8793;p6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63"/>
            <p:cNvGrpSpPr/>
            <p:nvPr/>
          </p:nvGrpSpPr>
          <p:grpSpPr>
            <a:xfrm>
              <a:off x="1299324" y="2882501"/>
              <a:ext cx="103104" cy="1426186"/>
              <a:chOff x="5206863" y="3100904"/>
              <a:chExt cx="122758" cy="1698043"/>
            </a:xfrm>
          </p:grpSpPr>
          <p:sp>
            <p:nvSpPr>
              <p:cNvPr id="8801" name="Google Shape;8801;p6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63"/>
            <p:cNvGrpSpPr/>
            <p:nvPr/>
          </p:nvGrpSpPr>
          <p:grpSpPr>
            <a:xfrm>
              <a:off x="1786057" y="2882501"/>
              <a:ext cx="103104" cy="1426186"/>
              <a:chOff x="6006138" y="3143629"/>
              <a:chExt cx="122758" cy="1698043"/>
            </a:xfrm>
          </p:grpSpPr>
          <p:sp>
            <p:nvSpPr>
              <p:cNvPr id="8809" name="Google Shape;8809;p6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63"/>
            <p:cNvGrpSpPr/>
            <p:nvPr/>
          </p:nvGrpSpPr>
          <p:grpSpPr>
            <a:xfrm>
              <a:off x="2029422" y="2882501"/>
              <a:ext cx="103104" cy="1426186"/>
              <a:chOff x="6805413" y="3100904"/>
              <a:chExt cx="122758" cy="1698043"/>
            </a:xfrm>
          </p:grpSpPr>
          <p:sp>
            <p:nvSpPr>
              <p:cNvPr id="8817" name="Google Shape;8817;p6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63"/>
            <p:cNvGrpSpPr/>
            <p:nvPr/>
          </p:nvGrpSpPr>
          <p:grpSpPr>
            <a:xfrm>
              <a:off x="727421" y="2828315"/>
              <a:ext cx="1695374" cy="1560837"/>
              <a:chOff x="734799" y="2782450"/>
              <a:chExt cx="1571100" cy="1577400"/>
            </a:xfrm>
          </p:grpSpPr>
          <p:cxnSp>
            <p:nvCxnSpPr>
              <p:cNvPr id="8825" name="Google Shape;8825;p6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826" name="Google Shape;8826;p6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827" name="Google Shape;8827;p63"/>
            <p:cNvGrpSpPr/>
            <p:nvPr/>
          </p:nvGrpSpPr>
          <p:grpSpPr>
            <a:xfrm>
              <a:off x="2272795" y="2882501"/>
              <a:ext cx="103104" cy="1426186"/>
              <a:chOff x="5206863" y="3100904"/>
              <a:chExt cx="122758" cy="1698043"/>
            </a:xfrm>
          </p:grpSpPr>
          <p:sp>
            <p:nvSpPr>
              <p:cNvPr id="8828" name="Google Shape;8828;p6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63"/>
            <p:cNvGrpSpPr/>
            <p:nvPr/>
          </p:nvGrpSpPr>
          <p:grpSpPr>
            <a:xfrm>
              <a:off x="1542694" y="2882501"/>
              <a:ext cx="103104" cy="1426186"/>
              <a:chOff x="6006138" y="3143629"/>
              <a:chExt cx="122758" cy="1698043"/>
            </a:xfrm>
          </p:grpSpPr>
          <p:sp>
            <p:nvSpPr>
              <p:cNvPr id="8836" name="Google Shape;8836;p6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3" name="Google Shape;8843;p63"/>
          <p:cNvGrpSpPr/>
          <p:nvPr/>
        </p:nvGrpSpPr>
        <p:grpSpPr>
          <a:xfrm>
            <a:off x="5915341" y="2192094"/>
            <a:ext cx="1248543" cy="1025319"/>
            <a:chOff x="5183758" y="1210600"/>
            <a:chExt cx="3605380" cy="2960783"/>
          </a:xfrm>
        </p:grpSpPr>
        <p:sp>
          <p:nvSpPr>
            <p:cNvPr id="8844" name="Google Shape;8844;p6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8" name="Google Shape;8848;p6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849" name="Google Shape;8849;p6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850" name="Google Shape;8850;p6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851" name="Google Shape;8851;p6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52" name="Google Shape;8852;p6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63"/>
          <p:cNvGrpSpPr/>
          <p:nvPr/>
        </p:nvGrpSpPr>
        <p:grpSpPr>
          <a:xfrm>
            <a:off x="5772403" y="3330411"/>
            <a:ext cx="2664831" cy="843440"/>
            <a:chOff x="5916567" y="1099697"/>
            <a:chExt cx="2556683" cy="809211"/>
          </a:xfrm>
        </p:grpSpPr>
        <p:sp>
          <p:nvSpPr>
            <p:cNvPr id="8854" name="Google Shape;8854;p6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63"/>
          <p:cNvGrpSpPr/>
          <p:nvPr/>
        </p:nvGrpSpPr>
        <p:grpSpPr>
          <a:xfrm>
            <a:off x="5879943" y="979270"/>
            <a:ext cx="1299851" cy="1023338"/>
            <a:chOff x="5900602" y="1193063"/>
            <a:chExt cx="1299851" cy="1023338"/>
          </a:xfrm>
        </p:grpSpPr>
        <p:grpSp>
          <p:nvGrpSpPr>
            <p:cNvPr id="8863" name="Google Shape;8863;p63"/>
            <p:cNvGrpSpPr/>
            <p:nvPr/>
          </p:nvGrpSpPr>
          <p:grpSpPr>
            <a:xfrm>
              <a:off x="6743564" y="1193063"/>
              <a:ext cx="456889" cy="700379"/>
              <a:chOff x="6743564" y="1193063"/>
              <a:chExt cx="456889" cy="700379"/>
            </a:xfrm>
          </p:grpSpPr>
          <p:grpSp>
            <p:nvGrpSpPr>
              <p:cNvPr id="8864" name="Google Shape;8864;p63"/>
              <p:cNvGrpSpPr/>
              <p:nvPr/>
            </p:nvGrpSpPr>
            <p:grpSpPr>
              <a:xfrm>
                <a:off x="6743564" y="1690731"/>
                <a:ext cx="214402" cy="202710"/>
                <a:chOff x="6743564" y="1690731"/>
                <a:chExt cx="214402" cy="202710"/>
              </a:xfrm>
            </p:grpSpPr>
            <p:sp>
              <p:nvSpPr>
                <p:cNvPr id="8865" name="Google Shape;8865;p63"/>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3"/>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63"/>
              <p:cNvGrpSpPr/>
              <p:nvPr/>
            </p:nvGrpSpPr>
            <p:grpSpPr>
              <a:xfrm>
                <a:off x="6915505" y="1193063"/>
                <a:ext cx="284947" cy="589637"/>
                <a:chOff x="6915505" y="1193063"/>
                <a:chExt cx="284947" cy="589637"/>
              </a:xfrm>
            </p:grpSpPr>
            <p:sp>
              <p:nvSpPr>
                <p:cNvPr id="8868" name="Google Shape;8868;p6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9" name="Google Shape;8869;p6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870" name="Google Shape;8870;p63"/>
            <p:cNvGrpSpPr/>
            <p:nvPr/>
          </p:nvGrpSpPr>
          <p:grpSpPr>
            <a:xfrm>
              <a:off x="6520337" y="1193063"/>
              <a:ext cx="341815" cy="801589"/>
              <a:chOff x="6520337" y="1193063"/>
              <a:chExt cx="341815" cy="801589"/>
            </a:xfrm>
          </p:grpSpPr>
          <p:grpSp>
            <p:nvGrpSpPr>
              <p:cNvPr id="8871" name="Google Shape;8871;p63"/>
              <p:cNvGrpSpPr/>
              <p:nvPr/>
            </p:nvGrpSpPr>
            <p:grpSpPr>
              <a:xfrm>
                <a:off x="6520337" y="1589527"/>
                <a:ext cx="213950" cy="405125"/>
                <a:chOff x="6520337" y="1589527"/>
                <a:chExt cx="213950" cy="405125"/>
              </a:xfrm>
            </p:grpSpPr>
            <p:sp>
              <p:nvSpPr>
                <p:cNvPr id="8872" name="Google Shape;8872;p6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3"/>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63"/>
              <p:cNvGrpSpPr/>
              <p:nvPr/>
            </p:nvGrpSpPr>
            <p:grpSpPr>
              <a:xfrm>
                <a:off x="6577204" y="1193063"/>
                <a:ext cx="284947" cy="453562"/>
                <a:chOff x="6577204" y="1193063"/>
                <a:chExt cx="284947" cy="453562"/>
              </a:xfrm>
            </p:grpSpPr>
            <p:sp>
              <p:nvSpPr>
                <p:cNvPr id="8875" name="Google Shape;8875;p6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6" name="Google Shape;8876;p6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877" name="Google Shape;8877;p63"/>
            <p:cNvGrpSpPr/>
            <p:nvPr/>
          </p:nvGrpSpPr>
          <p:grpSpPr>
            <a:xfrm>
              <a:off x="6238903" y="1193063"/>
              <a:ext cx="300475" cy="901782"/>
              <a:chOff x="6238903" y="1193063"/>
              <a:chExt cx="300475" cy="901782"/>
            </a:xfrm>
          </p:grpSpPr>
          <p:grpSp>
            <p:nvGrpSpPr>
              <p:cNvPr id="8878" name="Google Shape;8878;p63"/>
              <p:cNvGrpSpPr/>
              <p:nvPr/>
            </p:nvGrpSpPr>
            <p:grpSpPr>
              <a:xfrm>
                <a:off x="6290865" y="1489315"/>
                <a:ext cx="248514" cy="605530"/>
                <a:chOff x="6290865" y="1489315"/>
                <a:chExt cx="248514" cy="605530"/>
              </a:xfrm>
            </p:grpSpPr>
            <p:sp>
              <p:nvSpPr>
                <p:cNvPr id="8879" name="Google Shape;8879;p6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3"/>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63"/>
              <p:cNvGrpSpPr/>
              <p:nvPr/>
            </p:nvGrpSpPr>
            <p:grpSpPr>
              <a:xfrm>
                <a:off x="6238903" y="1193063"/>
                <a:ext cx="284947" cy="327512"/>
                <a:chOff x="6238903" y="1193063"/>
                <a:chExt cx="284947" cy="327512"/>
              </a:xfrm>
            </p:grpSpPr>
            <p:sp>
              <p:nvSpPr>
                <p:cNvPr id="8882" name="Google Shape;8882;p6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3" name="Google Shape;8883;p6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884" name="Google Shape;8884;p63"/>
            <p:cNvGrpSpPr/>
            <p:nvPr/>
          </p:nvGrpSpPr>
          <p:grpSpPr>
            <a:xfrm>
              <a:off x="5900602" y="1193063"/>
              <a:ext cx="444345" cy="1023338"/>
              <a:chOff x="5900602" y="1193063"/>
              <a:chExt cx="444345" cy="1023338"/>
            </a:xfrm>
          </p:grpSpPr>
          <p:grpSp>
            <p:nvGrpSpPr>
              <p:cNvPr id="8885" name="Google Shape;8885;p63"/>
              <p:cNvGrpSpPr/>
              <p:nvPr/>
            </p:nvGrpSpPr>
            <p:grpSpPr>
              <a:xfrm>
                <a:off x="6046501" y="1367785"/>
                <a:ext cx="298446" cy="848616"/>
                <a:chOff x="6046501" y="1367785"/>
                <a:chExt cx="298446" cy="848616"/>
              </a:xfrm>
            </p:grpSpPr>
            <p:sp>
              <p:nvSpPr>
                <p:cNvPr id="8886" name="Google Shape;8886;p6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3"/>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63"/>
              <p:cNvGrpSpPr/>
              <p:nvPr/>
            </p:nvGrpSpPr>
            <p:grpSpPr>
              <a:xfrm>
                <a:off x="5900602" y="1193063"/>
                <a:ext cx="284947" cy="182312"/>
                <a:chOff x="5900602" y="1193063"/>
                <a:chExt cx="284947" cy="182312"/>
              </a:xfrm>
            </p:grpSpPr>
            <p:sp>
              <p:nvSpPr>
                <p:cNvPr id="8889" name="Google Shape;8889;p6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90" name="Google Shape;8890;p6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91" name="Google Shape;8891;p63"/>
          <p:cNvGrpSpPr/>
          <p:nvPr/>
        </p:nvGrpSpPr>
        <p:grpSpPr>
          <a:xfrm>
            <a:off x="7217825" y="979415"/>
            <a:ext cx="1219413" cy="1051365"/>
            <a:chOff x="7287122" y="1165658"/>
            <a:chExt cx="1219413" cy="1051365"/>
          </a:xfrm>
        </p:grpSpPr>
        <p:grpSp>
          <p:nvGrpSpPr>
            <p:cNvPr id="8892" name="Google Shape;8892;p63"/>
            <p:cNvGrpSpPr/>
            <p:nvPr/>
          </p:nvGrpSpPr>
          <p:grpSpPr>
            <a:xfrm>
              <a:off x="7287122" y="1969723"/>
              <a:ext cx="1219413" cy="247300"/>
              <a:chOff x="7287122" y="1969723"/>
              <a:chExt cx="1219413" cy="247300"/>
            </a:xfrm>
          </p:grpSpPr>
          <p:sp>
            <p:nvSpPr>
              <p:cNvPr id="8893" name="Google Shape;8893;p6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4" name="Google Shape;8894;p63"/>
              <p:cNvGrpSpPr/>
              <p:nvPr/>
            </p:nvGrpSpPr>
            <p:grpSpPr>
              <a:xfrm>
                <a:off x="7287122" y="2063892"/>
                <a:ext cx="1151753" cy="73428"/>
                <a:chOff x="7287122" y="2063892"/>
                <a:chExt cx="1151753" cy="73428"/>
              </a:xfrm>
            </p:grpSpPr>
            <p:sp>
              <p:nvSpPr>
                <p:cNvPr id="8895" name="Google Shape;8895;p6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96" name="Google Shape;8896;p6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97" name="Google Shape;8897;p63"/>
            <p:cNvGrpSpPr/>
            <p:nvPr/>
          </p:nvGrpSpPr>
          <p:grpSpPr>
            <a:xfrm>
              <a:off x="7287122" y="1712201"/>
              <a:ext cx="1219403" cy="246767"/>
              <a:chOff x="7287122" y="1712201"/>
              <a:chExt cx="1219403" cy="246767"/>
            </a:xfrm>
          </p:grpSpPr>
          <p:sp>
            <p:nvSpPr>
              <p:cNvPr id="8898" name="Google Shape;8898;p6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9" name="Google Shape;8899;p63"/>
              <p:cNvGrpSpPr/>
              <p:nvPr/>
            </p:nvGrpSpPr>
            <p:grpSpPr>
              <a:xfrm>
                <a:off x="7287122" y="1842861"/>
                <a:ext cx="1005303" cy="73419"/>
                <a:chOff x="7287122" y="1842861"/>
                <a:chExt cx="1005303" cy="73419"/>
              </a:xfrm>
            </p:grpSpPr>
            <p:sp>
              <p:nvSpPr>
                <p:cNvPr id="8900" name="Google Shape;8900;p6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1" name="Google Shape;8901;p6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902" name="Google Shape;8902;p63"/>
            <p:cNvGrpSpPr/>
            <p:nvPr/>
          </p:nvGrpSpPr>
          <p:grpSpPr>
            <a:xfrm>
              <a:off x="7287122" y="1447520"/>
              <a:ext cx="1219403" cy="286667"/>
              <a:chOff x="7287122" y="1447520"/>
              <a:chExt cx="1219403" cy="286667"/>
            </a:xfrm>
          </p:grpSpPr>
          <p:sp>
            <p:nvSpPr>
              <p:cNvPr id="8903" name="Google Shape;8903;p6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4" name="Google Shape;8904;p63"/>
              <p:cNvGrpSpPr/>
              <p:nvPr/>
            </p:nvGrpSpPr>
            <p:grpSpPr>
              <a:xfrm>
                <a:off x="7287122" y="1581977"/>
                <a:ext cx="852803" cy="73428"/>
                <a:chOff x="7287122" y="1581977"/>
                <a:chExt cx="852803" cy="73428"/>
              </a:xfrm>
            </p:grpSpPr>
            <p:sp>
              <p:nvSpPr>
                <p:cNvPr id="8905" name="Google Shape;8905;p6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6" name="Google Shape;8906;p6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907" name="Google Shape;8907;p63"/>
            <p:cNvGrpSpPr/>
            <p:nvPr/>
          </p:nvGrpSpPr>
          <p:grpSpPr>
            <a:xfrm>
              <a:off x="7287122" y="1165658"/>
              <a:ext cx="1219403" cy="344253"/>
              <a:chOff x="7287122" y="1165658"/>
              <a:chExt cx="1219403" cy="344253"/>
            </a:xfrm>
          </p:grpSpPr>
          <p:sp>
            <p:nvSpPr>
              <p:cNvPr id="8908" name="Google Shape;8908;p6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9" name="Google Shape;8909;p63"/>
              <p:cNvGrpSpPr/>
              <p:nvPr/>
            </p:nvGrpSpPr>
            <p:grpSpPr>
              <a:xfrm>
                <a:off x="7287122" y="1341025"/>
                <a:ext cx="695703" cy="73419"/>
                <a:chOff x="7287122" y="1341025"/>
                <a:chExt cx="695703" cy="73419"/>
              </a:xfrm>
            </p:grpSpPr>
            <p:sp>
              <p:nvSpPr>
                <p:cNvPr id="8910" name="Google Shape;8910;p6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1" name="Google Shape;8911;p6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15" name="Shape 8915"/>
        <p:cNvGrpSpPr/>
        <p:nvPr/>
      </p:nvGrpSpPr>
      <p:grpSpPr>
        <a:xfrm>
          <a:off x="0" y="0"/>
          <a:ext cx="0" cy="0"/>
          <a:chOff x="0" y="0"/>
          <a:chExt cx="0" cy="0"/>
        </a:xfrm>
      </p:grpSpPr>
      <p:sp>
        <p:nvSpPr>
          <p:cNvPr id="8916" name="Google Shape;8916;p64"/>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7" name="Google Shape;8917;p64"/>
          <p:cNvGrpSpPr/>
          <p:nvPr/>
        </p:nvGrpSpPr>
        <p:grpSpPr>
          <a:xfrm>
            <a:off x="830341" y="2307733"/>
            <a:ext cx="340168" cy="298978"/>
            <a:chOff x="892750" y="267400"/>
            <a:chExt cx="483125" cy="424625"/>
          </a:xfrm>
        </p:grpSpPr>
        <p:sp>
          <p:nvSpPr>
            <p:cNvPr id="8918" name="Google Shape;8918;p64"/>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9" name="Google Shape;8919;p64"/>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0" name="Google Shape;8920;p64"/>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1" name="Google Shape;8921;p64"/>
          <p:cNvGrpSpPr/>
          <p:nvPr/>
        </p:nvGrpSpPr>
        <p:grpSpPr>
          <a:xfrm>
            <a:off x="1268776" y="2287121"/>
            <a:ext cx="298996" cy="340204"/>
            <a:chOff x="1516475" y="238075"/>
            <a:chExt cx="424650" cy="483175"/>
          </a:xfrm>
        </p:grpSpPr>
        <p:sp>
          <p:nvSpPr>
            <p:cNvPr id="8922" name="Google Shape;8922;p64"/>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3" name="Google Shape;8923;p64"/>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4" name="Google Shape;8924;p64"/>
          <p:cNvGrpSpPr/>
          <p:nvPr/>
        </p:nvGrpSpPr>
        <p:grpSpPr>
          <a:xfrm>
            <a:off x="1661867" y="2367520"/>
            <a:ext cx="341488" cy="179405"/>
            <a:chOff x="2080675" y="352325"/>
            <a:chExt cx="485000" cy="254800"/>
          </a:xfrm>
        </p:grpSpPr>
        <p:sp>
          <p:nvSpPr>
            <p:cNvPr id="8925" name="Google Shape;8925;p64"/>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6" name="Google Shape;8926;p64"/>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7" name="Google Shape;8927;p64"/>
          <p:cNvGrpSpPr/>
          <p:nvPr/>
        </p:nvGrpSpPr>
        <p:grpSpPr>
          <a:xfrm>
            <a:off x="2111046" y="2287138"/>
            <a:ext cx="298996" cy="340168"/>
            <a:chOff x="2705375" y="238125"/>
            <a:chExt cx="424650" cy="483125"/>
          </a:xfrm>
        </p:grpSpPr>
        <p:sp>
          <p:nvSpPr>
            <p:cNvPr id="8928" name="Google Shape;8928;p64"/>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9" name="Google Shape;8929;p64"/>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0" name="Google Shape;8930;p64"/>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1" name="Google Shape;8931;p64"/>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2" name="Google Shape;8932;p64"/>
          <p:cNvGrpSpPr/>
          <p:nvPr/>
        </p:nvGrpSpPr>
        <p:grpSpPr>
          <a:xfrm>
            <a:off x="2527187" y="2287455"/>
            <a:ext cx="301161" cy="339535"/>
            <a:chOff x="3299850" y="238575"/>
            <a:chExt cx="427725" cy="482225"/>
          </a:xfrm>
        </p:grpSpPr>
        <p:sp>
          <p:nvSpPr>
            <p:cNvPr id="8933" name="Google Shape;8933;p64"/>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4" name="Google Shape;8934;p64"/>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5" name="Google Shape;8935;p64"/>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6" name="Google Shape;8936;p64"/>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7" name="Google Shape;8937;p64"/>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8" name="Google Shape;8938;p64"/>
          <p:cNvGrpSpPr/>
          <p:nvPr/>
        </p:nvGrpSpPr>
        <p:grpSpPr>
          <a:xfrm>
            <a:off x="2914108" y="2287138"/>
            <a:ext cx="352455" cy="340168"/>
            <a:chOff x="3857225" y="238125"/>
            <a:chExt cx="500575" cy="483125"/>
          </a:xfrm>
        </p:grpSpPr>
        <p:sp>
          <p:nvSpPr>
            <p:cNvPr id="8939" name="Google Shape;8939;p64"/>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0" name="Google Shape;8940;p64"/>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1" name="Google Shape;8941;p64"/>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2" name="Google Shape;8942;p64"/>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3" name="Google Shape;8943;p64"/>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4" name="Google Shape;8944;p64"/>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5" name="Google Shape;8945;p64"/>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46" name="Google Shape;8946;p64"/>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47" name="Google Shape;8947;p64"/>
          <p:cNvGrpSpPr/>
          <p:nvPr/>
        </p:nvGrpSpPr>
        <p:grpSpPr>
          <a:xfrm>
            <a:off x="3760885" y="2287165"/>
            <a:ext cx="340186" cy="340116"/>
            <a:chOff x="5053900" y="238200"/>
            <a:chExt cx="483150" cy="483050"/>
          </a:xfrm>
        </p:grpSpPr>
        <p:sp>
          <p:nvSpPr>
            <p:cNvPr id="8948" name="Google Shape;8948;p64"/>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9" name="Google Shape;8949;p64"/>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0" name="Google Shape;8950;p64"/>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1" name="Google Shape;8951;p64"/>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52" name="Google Shape;8952;p64"/>
          <p:cNvGrpSpPr/>
          <p:nvPr/>
        </p:nvGrpSpPr>
        <p:grpSpPr>
          <a:xfrm>
            <a:off x="4174835" y="2287138"/>
            <a:ext cx="340168" cy="340168"/>
            <a:chOff x="5648375" y="238125"/>
            <a:chExt cx="483125" cy="483125"/>
          </a:xfrm>
        </p:grpSpPr>
        <p:sp>
          <p:nvSpPr>
            <p:cNvPr id="8953" name="Google Shape;8953;p64"/>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4" name="Google Shape;8954;p64"/>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5" name="Google Shape;8955;p64"/>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6" name="Google Shape;8956;p64"/>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7" name="Google Shape;8957;p64"/>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8" name="Google Shape;8958;p64"/>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9" name="Google Shape;8959;p64"/>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0" name="Google Shape;8960;p64"/>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1" name="Google Shape;8961;p64"/>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2" name="Google Shape;8962;p64"/>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3" name="Google Shape;8963;p64"/>
          <p:cNvGrpSpPr/>
          <p:nvPr/>
        </p:nvGrpSpPr>
        <p:grpSpPr>
          <a:xfrm>
            <a:off x="4591521" y="2287138"/>
            <a:ext cx="340168" cy="340168"/>
            <a:chOff x="6242825" y="238125"/>
            <a:chExt cx="483125" cy="483125"/>
          </a:xfrm>
        </p:grpSpPr>
        <p:sp>
          <p:nvSpPr>
            <p:cNvPr id="8964" name="Google Shape;8964;p64"/>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5" name="Google Shape;8965;p64"/>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6" name="Google Shape;8966;p64"/>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7" name="Google Shape;8967;p64"/>
          <p:cNvGrpSpPr/>
          <p:nvPr/>
        </p:nvGrpSpPr>
        <p:grpSpPr>
          <a:xfrm>
            <a:off x="828643" y="2727362"/>
            <a:ext cx="343566" cy="298943"/>
            <a:chOff x="889275" y="861850"/>
            <a:chExt cx="487950" cy="424575"/>
          </a:xfrm>
        </p:grpSpPr>
        <p:sp>
          <p:nvSpPr>
            <p:cNvPr id="8968" name="Google Shape;8968;p64"/>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9" name="Google Shape;8969;p64"/>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0" name="Google Shape;8970;p64"/>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1" name="Google Shape;8971;p64"/>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72" name="Google Shape;8972;p64"/>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3" name="Google Shape;8973;p64"/>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74" name="Google Shape;8974;p64"/>
          <p:cNvGrpSpPr/>
          <p:nvPr/>
        </p:nvGrpSpPr>
        <p:grpSpPr>
          <a:xfrm>
            <a:off x="2090460" y="2706749"/>
            <a:ext cx="340168" cy="340168"/>
            <a:chOff x="2676100" y="832575"/>
            <a:chExt cx="483125" cy="483125"/>
          </a:xfrm>
        </p:grpSpPr>
        <p:sp>
          <p:nvSpPr>
            <p:cNvPr id="8975" name="Google Shape;8975;p64"/>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6" name="Google Shape;8976;p64"/>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7" name="Google Shape;8977;p64"/>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8" name="Google Shape;8978;p64"/>
          <p:cNvGrpSpPr/>
          <p:nvPr/>
        </p:nvGrpSpPr>
        <p:grpSpPr>
          <a:xfrm>
            <a:off x="2501963" y="2706749"/>
            <a:ext cx="351610" cy="340168"/>
            <a:chOff x="3270550" y="832575"/>
            <a:chExt cx="499375" cy="483125"/>
          </a:xfrm>
        </p:grpSpPr>
        <p:sp>
          <p:nvSpPr>
            <p:cNvPr id="8979" name="Google Shape;8979;p64"/>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0" name="Google Shape;8980;p64"/>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1" name="Google Shape;8981;p64"/>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2" name="Google Shape;8982;p64"/>
          <p:cNvGrpSpPr/>
          <p:nvPr/>
        </p:nvGrpSpPr>
        <p:grpSpPr>
          <a:xfrm>
            <a:off x="2920243" y="2717381"/>
            <a:ext cx="340186" cy="318904"/>
            <a:chOff x="3865000" y="847675"/>
            <a:chExt cx="483150" cy="452925"/>
          </a:xfrm>
        </p:grpSpPr>
        <p:sp>
          <p:nvSpPr>
            <p:cNvPr id="8983" name="Google Shape;8983;p64"/>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4" name="Google Shape;8984;p64"/>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5" name="Google Shape;8985;p64"/>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6" name="Google Shape;8986;p64"/>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7" name="Google Shape;8987;p64"/>
          <p:cNvGrpSpPr/>
          <p:nvPr/>
        </p:nvGrpSpPr>
        <p:grpSpPr>
          <a:xfrm>
            <a:off x="3335925" y="2727300"/>
            <a:ext cx="344798" cy="299066"/>
            <a:chOff x="4452900" y="861750"/>
            <a:chExt cx="489700" cy="424750"/>
          </a:xfrm>
        </p:grpSpPr>
        <p:sp>
          <p:nvSpPr>
            <p:cNvPr id="8988" name="Google Shape;8988;p64"/>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9" name="Google Shape;8989;p64"/>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0" name="Google Shape;8990;p64"/>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1" name="Google Shape;8991;p64"/>
          <p:cNvGrpSpPr/>
          <p:nvPr/>
        </p:nvGrpSpPr>
        <p:grpSpPr>
          <a:xfrm>
            <a:off x="3753158" y="2706758"/>
            <a:ext cx="355641" cy="340151"/>
            <a:chOff x="5049750" y="832600"/>
            <a:chExt cx="505100" cy="483100"/>
          </a:xfrm>
        </p:grpSpPr>
        <p:sp>
          <p:nvSpPr>
            <p:cNvPr id="8992" name="Google Shape;8992;p64"/>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3" name="Google Shape;8993;p64"/>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94" name="Google Shape;8994;p64"/>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95" name="Google Shape;8995;p64"/>
          <p:cNvGrpSpPr/>
          <p:nvPr/>
        </p:nvGrpSpPr>
        <p:grpSpPr>
          <a:xfrm>
            <a:off x="4612107" y="2706749"/>
            <a:ext cx="298996" cy="340168"/>
            <a:chOff x="6272100" y="832575"/>
            <a:chExt cx="424650" cy="483125"/>
          </a:xfrm>
        </p:grpSpPr>
        <p:sp>
          <p:nvSpPr>
            <p:cNvPr id="8996" name="Google Shape;8996;p64"/>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7" name="Google Shape;8997;p64"/>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8" name="Google Shape;8998;p64"/>
          <p:cNvGrpSpPr/>
          <p:nvPr/>
        </p:nvGrpSpPr>
        <p:grpSpPr>
          <a:xfrm>
            <a:off x="830315" y="3125798"/>
            <a:ext cx="340221" cy="340186"/>
            <a:chOff x="893650" y="1428000"/>
            <a:chExt cx="483200" cy="483150"/>
          </a:xfrm>
        </p:grpSpPr>
        <p:sp>
          <p:nvSpPr>
            <p:cNvPr id="8999" name="Google Shape;8999;p64"/>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0" name="Google Shape;9000;p64"/>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1" name="Google Shape;9001;p64"/>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2" name="Google Shape;9002;p64"/>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03" name="Google Shape;9003;p64"/>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4" name="Google Shape;9004;p64"/>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05" name="Google Shape;9005;p64"/>
          <p:cNvGrpSpPr/>
          <p:nvPr/>
        </p:nvGrpSpPr>
        <p:grpSpPr>
          <a:xfrm>
            <a:off x="2084132" y="3146463"/>
            <a:ext cx="352825" cy="298855"/>
            <a:chOff x="2676100" y="1456375"/>
            <a:chExt cx="501100" cy="424450"/>
          </a:xfrm>
        </p:grpSpPr>
        <p:sp>
          <p:nvSpPr>
            <p:cNvPr id="9006" name="Google Shape;9006;p64"/>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7" name="Google Shape;9007;p64"/>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8" name="Google Shape;9008;p64"/>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09" name="Google Shape;9009;p64"/>
          <p:cNvGrpSpPr/>
          <p:nvPr/>
        </p:nvGrpSpPr>
        <p:grpSpPr>
          <a:xfrm>
            <a:off x="2507657" y="3125806"/>
            <a:ext cx="340221" cy="340168"/>
            <a:chOff x="3270475" y="1427025"/>
            <a:chExt cx="483200" cy="483125"/>
          </a:xfrm>
        </p:grpSpPr>
        <p:sp>
          <p:nvSpPr>
            <p:cNvPr id="9010" name="Google Shape;9010;p64"/>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1" name="Google Shape;9011;p64"/>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2" name="Google Shape;9012;p64"/>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13" name="Google Shape;9013;p64"/>
          <p:cNvGrpSpPr/>
          <p:nvPr/>
        </p:nvGrpSpPr>
        <p:grpSpPr>
          <a:xfrm>
            <a:off x="2918570" y="3125780"/>
            <a:ext cx="343530" cy="340221"/>
            <a:chOff x="3860250" y="1427025"/>
            <a:chExt cx="487900" cy="483200"/>
          </a:xfrm>
        </p:grpSpPr>
        <p:sp>
          <p:nvSpPr>
            <p:cNvPr id="9014" name="Google Shape;9014;p64"/>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5" name="Google Shape;9015;p64"/>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6" name="Google Shape;9016;p64"/>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17" name="Google Shape;9017;p64"/>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8" name="Google Shape;9018;p64"/>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19" name="Google Shape;9019;p64"/>
          <p:cNvGrpSpPr/>
          <p:nvPr/>
        </p:nvGrpSpPr>
        <p:grpSpPr>
          <a:xfrm>
            <a:off x="4174808" y="3125806"/>
            <a:ext cx="340221" cy="340168"/>
            <a:chOff x="5648375" y="1427025"/>
            <a:chExt cx="483200" cy="483125"/>
          </a:xfrm>
        </p:grpSpPr>
        <p:sp>
          <p:nvSpPr>
            <p:cNvPr id="9020" name="Google Shape;9020;p64"/>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1" name="Google Shape;9021;p64"/>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22" name="Google Shape;9022;p64"/>
          <p:cNvGrpSpPr/>
          <p:nvPr/>
        </p:nvGrpSpPr>
        <p:grpSpPr>
          <a:xfrm>
            <a:off x="4589294" y="3125789"/>
            <a:ext cx="344622" cy="340204"/>
            <a:chOff x="6238300" y="1426975"/>
            <a:chExt cx="489450" cy="483175"/>
          </a:xfrm>
        </p:grpSpPr>
        <p:sp>
          <p:nvSpPr>
            <p:cNvPr id="9023" name="Google Shape;9023;p64"/>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4" name="Google Shape;9024;p64"/>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5" name="Google Shape;9025;p64"/>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26" name="Google Shape;9026;p64"/>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27" name="Google Shape;9027;p64"/>
          <p:cNvGrpSpPr/>
          <p:nvPr/>
        </p:nvGrpSpPr>
        <p:grpSpPr>
          <a:xfrm>
            <a:off x="1248190" y="3544794"/>
            <a:ext cx="340168" cy="340186"/>
            <a:chOff x="1487200" y="2021475"/>
            <a:chExt cx="483125" cy="483150"/>
          </a:xfrm>
        </p:grpSpPr>
        <p:sp>
          <p:nvSpPr>
            <p:cNvPr id="9028" name="Google Shape;9028;p64"/>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9" name="Google Shape;9029;p64"/>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0" name="Google Shape;9030;p64"/>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1" name="Google Shape;9031;p64"/>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2" name="Google Shape;9032;p64"/>
          <p:cNvGrpSpPr/>
          <p:nvPr/>
        </p:nvGrpSpPr>
        <p:grpSpPr>
          <a:xfrm>
            <a:off x="1662527" y="3565398"/>
            <a:ext cx="340168" cy="298978"/>
            <a:chOff x="2081650" y="2050750"/>
            <a:chExt cx="483125" cy="424625"/>
          </a:xfrm>
        </p:grpSpPr>
        <p:sp>
          <p:nvSpPr>
            <p:cNvPr id="9033" name="Google Shape;9033;p64"/>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4" name="Google Shape;9034;p64"/>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5" name="Google Shape;9035;p64"/>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6" name="Google Shape;9036;p64"/>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7" name="Google Shape;9037;p64"/>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8" name="Google Shape;9038;p64"/>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9" name="Google Shape;9039;p64"/>
          <p:cNvGrpSpPr/>
          <p:nvPr/>
        </p:nvGrpSpPr>
        <p:grpSpPr>
          <a:xfrm>
            <a:off x="2090460" y="3588721"/>
            <a:ext cx="340168" cy="252332"/>
            <a:chOff x="2676100" y="2083800"/>
            <a:chExt cx="483125" cy="358375"/>
          </a:xfrm>
        </p:grpSpPr>
        <p:sp>
          <p:nvSpPr>
            <p:cNvPr id="9040" name="Google Shape;9040;p64"/>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1" name="Google Shape;9041;p64"/>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42" name="Google Shape;9042;p64"/>
          <p:cNvGrpSpPr/>
          <p:nvPr/>
        </p:nvGrpSpPr>
        <p:grpSpPr>
          <a:xfrm>
            <a:off x="2515974" y="3554766"/>
            <a:ext cx="323587" cy="320242"/>
            <a:chOff x="3282325" y="2035675"/>
            <a:chExt cx="459575" cy="454825"/>
          </a:xfrm>
        </p:grpSpPr>
        <p:sp>
          <p:nvSpPr>
            <p:cNvPr id="9043" name="Google Shape;9043;p64"/>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4" name="Google Shape;9044;p64"/>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5" name="Google Shape;9045;p64"/>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6" name="Google Shape;9046;p64"/>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47" name="Google Shape;9047;p64"/>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8" name="Google Shape;9048;p64"/>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49" name="Google Shape;9049;p64"/>
          <p:cNvGrpSpPr/>
          <p:nvPr/>
        </p:nvGrpSpPr>
        <p:grpSpPr>
          <a:xfrm>
            <a:off x="3760673" y="3544803"/>
            <a:ext cx="340608" cy="340168"/>
            <a:chOff x="5053900" y="2021500"/>
            <a:chExt cx="483750" cy="483125"/>
          </a:xfrm>
        </p:grpSpPr>
        <p:sp>
          <p:nvSpPr>
            <p:cNvPr id="9050" name="Google Shape;9050;p64"/>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1" name="Google Shape;9051;p64"/>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2" name="Google Shape;9052;p64"/>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3" name="Google Shape;9053;p64"/>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4" name="Google Shape;9054;p64"/>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5" name="Google Shape;9055;p64"/>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6" name="Google Shape;9056;p64"/>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7" name="Google Shape;9057;p64"/>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58" name="Google Shape;9058;p64"/>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59" name="Google Shape;9059;p64"/>
          <p:cNvGrpSpPr/>
          <p:nvPr/>
        </p:nvGrpSpPr>
        <p:grpSpPr>
          <a:xfrm>
            <a:off x="4585773" y="3547971"/>
            <a:ext cx="351663" cy="333831"/>
            <a:chOff x="6222125" y="2025975"/>
            <a:chExt cx="499450" cy="474125"/>
          </a:xfrm>
        </p:grpSpPr>
        <p:sp>
          <p:nvSpPr>
            <p:cNvPr id="9060" name="Google Shape;9060;p64"/>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1" name="Google Shape;9061;p64"/>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2" name="Google Shape;9062;p64"/>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3" name="Google Shape;9063;p64"/>
          <p:cNvGrpSpPr/>
          <p:nvPr/>
        </p:nvGrpSpPr>
        <p:grpSpPr>
          <a:xfrm>
            <a:off x="5043335" y="2364541"/>
            <a:ext cx="335504" cy="185953"/>
            <a:chOff x="896050" y="2725450"/>
            <a:chExt cx="476500" cy="264100"/>
          </a:xfrm>
        </p:grpSpPr>
        <p:sp>
          <p:nvSpPr>
            <p:cNvPr id="9064" name="Google Shape;9064;p64"/>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5" name="Google Shape;9065;p64"/>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6" name="Google Shape;9066;p64"/>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7" name="Google Shape;9067;p64"/>
          <p:cNvGrpSpPr/>
          <p:nvPr/>
        </p:nvGrpSpPr>
        <p:grpSpPr>
          <a:xfrm>
            <a:off x="5474075" y="2287425"/>
            <a:ext cx="340168" cy="340186"/>
            <a:chOff x="1487200" y="2615925"/>
            <a:chExt cx="483125" cy="483150"/>
          </a:xfrm>
        </p:grpSpPr>
        <p:sp>
          <p:nvSpPr>
            <p:cNvPr id="9068" name="Google Shape;9068;p64"/>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9" name="Google Shape;9069;p64"/>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0" name="Google Shape;9070;p64"/>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1" name="Google Shape;9071;p64"/>
          <p:cNvGrpSpPr/>
          <p:nvPr/>
        </p:nvGrpSpPr>
        <p:grpSpPr>
          <a:xfrm>
            <a:off x="5874024" y="2287425"/>
            <a:ext cx="353564" cy="340186"/>
            <a:chOff x="2077575" y="2615925"/>
            <a:chExt cx="502150" cy="483150"/>
          </a:xfrm>
        </p:grpSpPr>
        <p:sp>
          <p:nvSpPr>
            <p:cNvPr id="9072" name="Google Shape;9072;p64"/>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3" name="Google Shape;9073;p64"/>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4" name="Google Shape;9074;p64"/>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5" name="Google Shape;9075;p64"/>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6" name="Google Shape;9076;p64"/>
          <p:cNvGrpSpPr/>
          <p:nvPr/>
        </p:nvGrpSpPr>
        <p:grpSpPr>
          <a:xfrm>
            <a:off x="6297813" y="2303452"/>
            <a:ext cx="334536" cy="308132"/>
            <a:chOff x="2680100" y="2638725"/>
            <a:chExt cx="475125" cy="437625"/>
          </a:xfrm>
        </p:grpSpPr>
        <p:sp>
          <p:nvSpPr>
            <p:cNvPr id="9077" name="Google Shape;9077;p64"/>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8" name="Google Shape;9078;p64"/>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9" name="Google Shape;9079;p64"/>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0" name="Google Shape;9080;p64"/>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1" name="Google Shape;9081;p64"/>
          <p:cNvGrpSpPr/>
          <p:nvPr/>
        </p:nvGrpSpPr>
        <p:grpSpPr>
          <a:xfrm>
            <a:off x="6763452" y="2287425"/>
            <a:ext cx="239183" cy="340186"/>
            <a:chOff x="3342275" y="2615925"/>
            <a:chExt cx="339700" cy="483150"/>
          </a:xfrm>
        </p:grpSpPr>
        <p:sp>
          <p:nvSpPr>
            <p:cNvPr id="9082" name="Google Shape;9082;p64"/>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3" name="Google Shape;9083;p64"/>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84" name="Google Shape;9084;p64"/>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5" name="Google Shape;9085;p64"/>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6" name="Google Shape;9086;p64"/>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87" name="Google Shape;9087;p64"/>
          <p:cNvGrpSpPr/>
          <p:nvPr/>
        </p:nvGrpSpPr>
        <p:grpSpPr>
          <a:xfrm>
            <a:off x="5380655" y="3961361"/>
            <a:ext cx="339482" cy="339271"/>
            <a:chOff x="5648900" y="2616600"/>
            <a:chExt cx="482150" cy="481850"/>
          </a:xfrm>
        </p:grpSpPr>
        <p:sp>
          <p:nvSpPr>
            <p:cNvPr id="9088" name="Google Shape;9088;p64"/>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9" name="Google Shape;9089;p64"/>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90" name="Google Shape;9090;p64"/>
          <p:cNvGrpSpPr/>
          <p:nvPr/>
        </p:nvGrpSpPr>
        <p:grpSpPr>
          <a:xfrm>
            <a:off x="3699939" y="3968149"/>
            <a:ext cx="325626" cy="325694"/>
            <a:chOff x="6242825" y="2615925"/>
            <a:chExt cx="483125" cy="483225"/>
          </a:xfrm>
        </p:grpSpPr>
        <p:sp>
          <p:nvSpPr>
            <p:cNvPr id="9091" name="Google Shape;9091;p64"/>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2" name="Google Shape;9092;p64"/>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3" name="Google Shape;9093;p64"/>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4" name="Google Shape;9094;p64"/>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5" name="Google Shape;9095;p64"/>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96" name="Google Shape;9096;p64"/>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97" name="Google Shape;9097;p64"/>
          <p:cNvGrpSpPr/>
          <p:nvPr/>
        </p:nvGrpSpPr>
        <p:grpSpPr>
          <a:xfrm>
            <a:off x="5473116" y="2707036"/>
            <a:ext cx="342087" cy="340186"/>
            <a:chOff x="1487200" y="3210375"/>
            <a:chExt cx="485850" cy="483150"/>
          </a:xfrm>
        </p:grpSpPr>
        <p:sp>
          <p:nvSpPr>
            <p:cNvPr id="9098" name="Google Shape;9098;p64"/>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9" name="Google Shape;9099;p64"/>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0" name="Google Shape;9100;p64"/>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01" name="Google Shape;9101;p64"/>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2" name="Google Shape;9102;p64"/>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03" name="Google Shape;9103;p64"/>
          <p:cNvGrpSpPr/>
          <p:nvPr/>
        </p:nvGrpSpPr>
        <p:grpSpPr>
          <a:xfrm>
            <a:off x="6712475" y="2707027"/>
            <a:ext cx="341136" cy="340204"/>
            <a:chOff x="3269875" y="3210400"/>
            <a:chExt cx="484500" cy="483175"/>
          </a:xfrm>
        </p:grpSpPr>
        <p:sp>
          <p:nvSpPr>
            <p:cNvPr id="9104" name="Google Shape;9104;p64"/>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5" name="Google Shape;9105;p64"/>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6" name="Google Shape;9106;p64"/>
          <p:cNvGrpSpPr/>
          <p:nvPr/>
        </p:nvGrpSpPr>
        <p:grpSpPr>
          <a:xfrm>
            <a:off x="7211568" y="2706666"/>
            <a:ext cx="170216" cy="340925"/>
            <a:chOff x="3985700" y="3210375"/>
            <a:chExt cx="241750" cy="484200"/>
          </a:xfrm>
        </p:grpSpPr>
        <p:sp>
          <p:nvSpPr>
            <p:cNvPr id="9107" name="Google Shape;9107;p64"/>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8" name="Google Shape;9108;p64"/>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9" name="Google Shape;9109;p64"/>
          <p:cNvGrpSpPr/>
          <p:nvPr/>
        </p:nvGrpSpPr>
        <p:grpSpPr>
          <a:xfrm>
            <a:off x="7550838" y="2707678"/>
            <a:ext cx="339007" cy="338901"/>
            <a:chOff x="4460225" y="3211300"/>
            <a:chExt cx="481475" cy="481325"/>
          </a:xfrm>
        </p:grpSpPr>
        <p:sp>
          <p:nvSpPr>
            <p:cNvPr id="9110" name="Google Shape;9110;p64"/>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1" name="Google Shape;9111;p64"/>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12" name="Google Shape;9112;p64"/>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13" name="Google Shape;9113;p64"/>
          <p:cNvGrpSpPr/>
          <p:nvPr/>
        </p:nvGrpSpPr>
        <p:grpSpPr>
          <a:xfrm>
            <a:off x="5824496" y="3990669"/>
            <a:ext cx="342034" cy="280654"/>
            <a:chOff x="5647000" y="3252650"/>
            <a:chExt cx="485775" cy="398600"/>
          </a:xfrm>
        </p:grpSpPr>
        <p:sp>
          <p:nvSpPr>
            <p:cNvPr id="9114" name="Google Shape;9114;p64"/>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5" name="Google Shape;9115;p64"/>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6" name="Google Shape;9116;p64"/>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7" name="Google Shape;9117;p64"/>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8" name="Google Shape;9118;p64"/>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19" name="Google Shape;9119;p64"/>
          <p:cNvGrpSpPr/>
          <p:nvPr/>
        </p:nvGrpSpPr>
        <p:grpSpPr>
          <a:xfrm>
            <a:off x="4129937" y="3996769"/>
            <a:ext cx="326536" cy="268454"/>
            <a:chOff x="6242450" y="3252800"/>
            <a:chExt cx="484475" cy="398300"/>
          </a:xfrm>
        </p:grpSpPr>
        <p:sp>
          <p:nvSpPr>
            <p:cNvPr id="9120" name="Google Shape;9120;p64"/>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1" name="Google Shape;9121;p64"/>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2" name="Google Shape;9122;p64"/>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3" name="Google Shape;9123;p64"/>
          <p:cNvGrpSpPr/>
          <p:nvPr/>
        </p:nvGrpSpPr>
        <p:grpSpPr>
          <a:xfrm>
            <a:off x="5061598" y="3126102"/>
            <a:ext cx="298978" cy="340168"/>
            <a:chOff x="922025" y="3804850"/>
            <a:chExt cx="424625" cy="483125"/>
          </a:xfrm>
        </p:grpSpPr>
        <p:sp>
          <p:nvSpPr>
            <p:cNvPr id="9124" name="Google Shape;9124;p64"/>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5" name="Google Shape;9125;p64"/>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26" name="Google Shape;9126;p64"/>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27" name="Google Shape;9127;p64"/>
          <p:cNvGrpSpPr/>
          <p:nvPr/>
        </p:nvGrpSpPr>
        <p:grpSpPr>
          <a:xfrm>
            <a:off x="5894327" y="3126102"/>
            <a:ext cx="312955" cy="340168"/>
            <a:chOff x="2100300" y="3804850"/>
            <a:chExt cx="444475" cy="483125"/>
          </a:xfrm>
        </p:grpSpPr>
        <p:sp>
          <p:nvSpPr>
            <p:cNvPr id="9128" name="Google Shape;9128;p64"/>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9" name="Google Shape;9129;p64"/>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30" name="Google Shape;9130;p64"/>
          <p:cNvGrpSpPr/>
          <p:nvPr/>
        </p:nvGrpSpPr>
        <p:grpSpPr>
          <a:xfrm>
            <a:off x="6317950" y="3126102"/>
            <a:ext cx="294261" cy="340168"/>
            <a:chOff x="2708700" y="3804850"/>
            <a:chExt cx="417925" cy="483125"/>
          </a:xfrm>
        </p:grpSpPr>
        <p:sp>
          <p:nvSpPr>
            <p:cNvPr id="9131" name="Google Shape;9131;p64"/>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2" name="Google Shape;9132;p64"/>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3" name="Google Shape;9133;p64"/>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4" name="Google Shape;9134;p64"/>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35" name="Google Shape;9135;p64"/>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6" name="Google Shape;9136;p64"/>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37" name="Google Shape;9137;p64"/>
          <p:cNvGrpSpPr/>
          <p:nvPr/>
        </p:nvGrpSpPr>
        <p:grpSpPr>
          <a:xfrm>
            <a:off x="7554825" y="3127378"/>
            <a:ext cx="331033" cy="337616"/>
            <a:chOff x="4467450" y="3808475"/>
            <a:chExt cx="470150" cy="479500"/>
          </a:xfrm>
        </p:grpSpPr>
        <p:sp>
          <p:nvSpPr>
            <p:cNvPr id="9138" name="Google Shape;9138;p64"/>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9" name="Google Shape;9139;p64"/>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0" name="Google Shape;9140;p64"/>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1" name="Google Shape;9141;p64"/>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2" name="Google Shape;9142;p64"/>
          <p:cNvGrpSpPr/>
          <p:nvPr/>
        </p:nvGrpSpPr>
        <p:grpSpPr>
          <a:xfrm>
            <a:off x="7975172" y="3126102"/>
            <a:ext cx="340186" cy="340168"/>
            <a:chOff x="5053900" y="3804850"/>
            <a:chExt cx="483150" cy="483125"/>
          </a:xfrm>
        </p:grpSpPr>
        <p:sp>
          <p:nvSpPr>
            <p:cNvPr id="9143" name="Google Shape;9143;p64"/>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4" name="Google Shape;9144;p64"/>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5" name="Google Shape;9145;p64"/>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6" name="Google Shape;9146;p64"/>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7" name="Google Shape;9147;p64"/>
          <p:cNvGrpSpPr/>
          <p:nvPr/>
        </p:nvGrpSpPr>
        <p:grpSpPr>
          <a:xfrm>
            <a:off x="6270890" y="3960912"/>
            <a:ext cx="340168" cy="340168"/>
            <a:chOff x="5648375" y="3804850"/>
            <a:chExt cx="483125" cy="483125"/>
          </a:xfrm>
        </p:grpSpPr>
        <p:sp>
          <p:nvSpPr>
            <p:cNvPr id="9148" name="Google Shape;9148;p64"/>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9" name="Google Shape;9149;p64"/>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0" name="Google Shape;9150;p64"/>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1" name="Google Shape;9151;p64"/>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2" name="Google Shape;9152;p64"/>
          <p:cNvGrpSpPr/>
          <p:nvPr/>
        </p:nvGrpSpPr>
        <p:grpSpPr>
          <a:xfrm>
            <a:off x="4560845" y="3973272"/>
            <a:ext cx="280923" cy="315449"/>
            <a:chOff x="6276025" y="3812400"/>
            <a:chExt cx="416800" cy="468025"/>
          </a:xfrm>
        </p:grpSpPr>
        <p:sp>
          <p:nvSpPr>
            <p:cNvPr id="9153" name="Google Shape;9153;p64"/>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4" name="Google Shape;9154;p64"/>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5" name="Google Shape;9155;p64"/>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6" name="Google Shape;9156;p64"/>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7" name="Google Shape;9157;p64"/>
          <p:cNvGrpSpPr/>
          <p:nvPr/>
        </p:nvGrpSpPr>
        <p:grpSpPr>
          <a:xfrm>
            <a:off x="5039779" y="3545089"/>
            <a:ext cx="342615" cy="340186"/>
            <a:chOff x="890400" y="4399350"/>
            <a:chExt cx="486600" cy="483150"/>
          </a:xfrm>
        </p:grpSpPr>
        <p:sp>
          <p:nvSpPr>
            <p:cNvPr id="9158" name="Google Shape;9158;p64"/>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9" name="Google Shape;9159;p64"/>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0" name="Google Shape;9160;p64"/>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1" name="Google Shape;9161;p64"/>
          <p:cNvGrpSpPr/>
          <p:nvPr/>
        </p:nvGrpSpPr>
        <p:grpSpPr>
          <a:xfrm>
            <a:off x="5474075" y="3560368"/>
            <a:ext cx="340168" cy="309628"/>
            <a:chOff x="1487200" y="4421025"/>
            <a:chExt cx="483125" cy="439750"/>
          </a:xfrm>
        </p:grpSpPr>
        <p:sp>
          <p:nvSpPr>
            <p:cNvPr id="9162" name="Google Shape;9162;p64"/>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3" name="Google Shape;9163;p64"/>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4" name="Google Shape;9164;p64"/>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5" name="Google Shape;9165;p64"/>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6" name="Google Shape;9166;p64"/>
          <p:cNvGrpSpPr/>
          <p:nvPr/>
        </p:nvGrpSpPr>
        <p:grpSpPr>
          <a:xfrm>
            <a:off x="5878353" y="3545107"/>
            <a:ext cx="344903" cy="340151"/>
            <a:chOff x="2079300" y="4399325"/>
            <a:chExt cx="489850" cy="483100"/>
          </a:xfrm>
        </p:grpSpPr>
        <p:sp>
          <p:nvSpPr>
            <p:cNvPr id="9167" name="Google Shape;9167;p64"/>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8" name="Google Shape;9168;p64"/>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69" name="Google Shape;9169;p64"/>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70" name="Google Shape;9170;p64"/>
          <p:cNvGrpSpPr/>
          <p:nvPr/>
        </p:nvGrpSpPr>
        <p:grpSpPr>
          <a:xfrm>
            <a:off x="6744925" y="3545107"/>
            <a:ext cx="276236" cy="340151"/>
            <a:chOff x="3316000" y="4399325"/>
            <a:chExt cx="392325" cy="483100"/>
          </a:xfrm>
        </p:grpSpPr>
        <p:sp>
          <p:nvSpPr>
            <p:cNvPr id="9171" name="Google Shape;9171;p64"/>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2" name="Google Shape;9172;p64"/>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73" name="Google Shape;9173;p64"/>
          <p:cNvGrpSpPr/>
          <p:nvPr/>
        </p:nvGrpSpPr>
        <p:grpSpPr>
          <a:xfrm>
            <a:off x="7169665" y="3545089"/>
            <a:ext cx="254022" cy="340186"/>
            <a:chOff x="3926225" y="4399275"/>
            <a:chExt cx="360775" cy="483150"/>
          </a:xfrm>
        </p:grpSpPr>
        <p:sp>
          <p:nvSpPr>
            <p:cNvPr id="9174" name="Google Shape;9174;p64"/>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5" name="Google Shape;9175;p64"/>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76" name="Google Shape;9176;p64"/>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77" name="Google Shape;9177;p64"/>
          <p:cNvGrpSpPr/>
          <p:nvPr/>
        </p:nvGrpSpPr>
        <p:grpSpPr>
          <a:xfrm>
            <a:off x="7975224" y="3545151"/>
            <a:ext cx="340080" cy="340063"/>
            <a:chOff x="5053975" y="4399375"/>
            <a:chExt cx="483000" cy="482975"/>
          </a:xfrm>
        </p:grpSpPr>
        <p:sp>
          <p:nvSpPr>
            <p:cNvPr id="9178" name="Google Shape;9178;p64"/>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9" name="Google Shape;9179;p64"/>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0" name="Google Shape;9180;p64"/>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1" name="Google Shape;9181;p64"/>
          <p:cNvGrpSpPr/>
          <p:nvPr/>
        </p:nvGrpSpPr>
        <p:grpSpPr>
          <a:xfrm>
            <a:off x="6715417" y="3960912"/>
            <a:ext cx="340168" cy="340168"/>
            <a:chOff x="5648375" y="4399300"/>
            <a:chExt cx="483125" cy="483125"/>
          </a:xfrm>
        </p:grpSpPr>
        <p:sp>
          <p:nvSpPr>
            <p:cNvPr id="9182" name="Google Shape;9182;p64"/>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3" name="Google Shape;9183;p64"/>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4" name="Google Shape;9184;p64"/>
          <p:cNvGrpSpPr/>
          <p:nvPr/>
        </p:nvGrpSpPr>
        <p:grpSpPr>
          <a:xfrm>
            <a:off x="4946140" y="3979624"/>
            <a:ext cx="330007" cy="302744"/>
            <a:chOff x="6239575" y="4416275"/>
            <a:chExt cx="489625" cy="449175"/>
          </a:xfrm>
        </p:grpSpPr>
        <p:sp>
          <p:nvSpPr>
            <p:cNvPr id="9185" name="Google Shape;9185;p64"/>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6" name="Google Shape;9186;p64"/>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7" name="Google Shape;9187;p64"/>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8" name="Google Shape;9188;p64"/>
          <p:cNvGrpSpPr/>
          <p:nvPr/>
        </p:nvGrpSpPr>
        <p:grpSpPr>
          <a:xfrm>
            <a:off x="2049419" y="3976879"/>
            <a:ext cx="308234" cy="308234"/>
            <a:chOff x="892750" y="4993750"/>
            <a:chExt cx="483125" cy="483125"/>
          </a:xfrm>
        </p:grpSpPr>
        <p:sp>
          <p:nvSpPr>
            <p:cNvPr id="9189" name="Google Shape;9189;p64"/>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0" name="Google Shape;9190;p64"/>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1" name="Google Shape;9191;p64"/>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2" name="Google Shape;9192;p64"/>
          <p:cNvGrpSpPr/>
          <p:nvPr/>
        </p:nvGrpSpPr>
        <p:grpSpPr>
          <a:xfrm>
            <a:off x="853427" y="3984006"/>
            <a:ext cx="293982" cy="293982"/>
            <a:chOff x="2676100" y="4993750"/>
            <a:chExt cx="483125" cy="483125"/>
          </a:xfrm>
        </p:grpSpPr>
        <p:sp>
          <p:nvSpPr>
            <p:cNvPr id="9193" name="Google Shape;9193;p64"/>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4" name="Google Shape;9194;p64"/>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5" name="Google Shape;9195;p64"/>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6" name="Google Shape;9196;p64"/>
          <p:cNvGrpSpPr/>
          <p:nvPr/>
        </p:nvGrpSpPr>
        <p:grpSpPr>
          <a:xfrm>
            <a:off x="3287244" y="3976879"/>
            <a:ext cx="308234" cy="308234"/>
            <a:chOff x="3270550" y="4993750"/>
            <a:chExt cx="483125" cy="483125"/>
          </a:xfrm>
        </p:grpSpPr>
        <p:sp>
          <p:nvSpPr>
            <p:cNvPr id="9197" name="Google Shape;9197;p64"/>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8" name="Google Shape;9198;p64"/>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9" name="Google Shape;9199;p64"/>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0" name="Google Shape;9200;p64"/>
          <p:cNvGrpSpPr/>
          <p:nvPr/>
        </p:nvGrpSpPr>
        <p:grpSpPr>
          <a:xfrm>
            <a:off x="1271279" y="3983960"/>
            <a:ext cx="293997" cy="294073"/>
            <a:chOff x="4459450" y="4993700"/>
            <a:chExt cx="483150" cy="483275"/>
          </a:xfrm>
        </p:grpSpPr>
        <p:sp>
          <p:nvSpPr>
            <p:cNvPr id="9201" name="Google Shape;9201;p64"/>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2" name="Google Shape;9202;p64"/>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3" name="Google Shape;9203;p64"/>
          <p:cNvGrpSpPr/>
          <p:nvPr/>
        </p:nvGrpSpPr>
        <p:grpSpPr>
          <a:xfrm>
            <a:off x="2462028" y="3976879"/>
            <a:ext cx="308234" cy="308234"/>
            <a:chOff x="1487200" y="4993750"/>
            <a:chExt cx="483125" cy="483125"/>
          </a:xfrm>
        </p:grpSpPr>
        <p:sp>
          <p:nvSpPr>
            <p:cNvPr id="9204" name="Google Shape;9204;p6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5" name="Google Shape;9205;p6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6" name="Google Shape;9206;p64"/>
          <p:cNvGrpSpPr/>
          <p:nvPr/>
        </p:nvGrpSpPr>
        <p:grpSpPr>
          <a:xfrm>
            <a:off x="2874638" y="3976879"/>
            <a:ext cx="308234" cy="308234"/>
            <a:chOff x="2081650" y="4993750"/>
            <a:chExt cx="483125" cy="483125"/>
          </a:xfrm>
        </p:grpSpPr>
        <p:sp>
          <p:nvSpPr>
            <p:cNvPr id="9207" name="Google Shape;9207;p6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8" name="Google Shape;9208;p6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9" name="Google Shape;9209;p64"/>
          <p:cNvGrpSpPr/>
          <p:nvPr/>
        </p:nvGrpSpPr>
        <p:grpSpPr>
          <a:xfrm>
            <a:off x="1651280" y="3983960"/>
            <a:ext cx="293997" cy="294073"/>
            <a:chOff x="5053900" y="4993700"/>
            <a:chExt cx="483150" cy="483275"/>
          </a:xfrm>
        </p:grpSpPr>
        <p:sp>
          <p:nvSpPr>
            <p:cNvPr id="9210" name="Google Shape;9210;p64"/>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1" name="Google Shape;9211;p64"/>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12" name="Google Shape;9212;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213" name="Google Shape;9213;p64"/>
          <p:cNvGrpSpPr/>
          <p:nvPr/>
        </p:nvGrpSpPr>
        <p:grpSpPr>
          <a:xfrm>
            <a:off x="7159962" y="3960299"/>
            <a:ext cx="195401" cy="341395"/>
            <a:chOff x="1426400" y="1814750"/>
            <a:chExt cx="407850" cy="712575"/>
          </a:xfrm>
        </p:grpSpPr>
        <p:sp>
          <p:nvSpPr>
            <p:cNvPr id="9214" name="Google Shape;9214;p64"/>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4"/>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4"/>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64"/>
          <p:cNvGrpSpPr/>
          <p:nvPr/>
        </p:nvGrpSpPr>
        <p:grpSpPr>
          <a:xfrm>
            <a:off x="7494377" y="3991261"/>
            <a:ext cx="279423" cy="279471"/>
            <a:chOff x="1910075" y="2021700"/>
            <a:chExt cx="583225" cy="583325"/>
          </a:xfrm>
        </p:grpSpPr>
        <p:sp>
          <p:nvSpPr>
            <p:cNvPr id="9218" name="Google Shape;9218;p64"/>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4"/>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64"/>
          <p:cNvGrpSpPr/>
          <p:nvPr/>
        </p:nvGrpSpPr>
        <p:grpSpPr>
          <a:xfrm>
            <a:off x="7912814" y="4026678"/>
            <a:ext cx="392874" cy="208636"/>
            <a:chOff x="2749275" y="2099575"/>
            <a:chExt cx="820025" cy="435475"/>
          </a:xfrm>
        </p:grpSpPr>
        <p:sp>
          <p:nvSpPr>
            <p:cNvPr id="9222" name="Google Shape;9222;p64"/>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4"/>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29" name="Shape 9229"/>
        <p:cNvGrpSpPr/>
        <p:nvPr/>
      </p:nvGrpSpPr>
      <p:grpSpPr>
        <a:xfrm>
          <a:off x="0" y="0"/>
          <a:ext cx="0" cy="0"/>
          <a:chOff x="0" y="0"/>
          <a:chExt cx="0" cy="0"/>
        </a:xfrm>
      </p:grpSpPr>
      <p:sp>
        <p:nvSpPr>
          <p:cNvPr id="9230" name="Google Shape;9230;p65"/>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5"/>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5"/>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3" name="Google Shape;9233;p65"/>
          <p:cNvGrpSpPr/>
          <p:nvPr/>
        </p:nvGrpSpPr>
        <p:grpSpPr>
          <a:xfrm>
            <a:off x="2987728" y="1340982"/>
            <a:ext cx="371882" cy="373766"/>
            <a:chOff x="-41270450" y="1973375"/>
            <a:chExt cx="315850" cy="317450"/>
          </a:xfrm>
        </p:grpSpPr>
        <p:sp>
          <p:nvSpPr>
            <p:cNvPr id="9234" name="Google Shape;9234;p65"/>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5"/>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5"/>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5"/>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65"/>
          <p:cNvGrpSpPr/>
          <p:nvPr/>
        </p:nvGrpSpPr>
        <p:grpSpPr>
          <a:xfrm>
            <a:off x="3005407" y="1787939"/>
            <a:ext cx="395871" cy="372088"/>
            <a:chOff x="-41291625" y="2339025"/>
            <a:chExt cx="336225" cy="316025"/>
          </a:xfrm>
        </p:grpSpPr>
        <p:sp>
          <p:nvSpPr>
            <p:cNvPr id="9239" name="Google Shape;9239;p65"/>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5"/>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1" name="Google Shape;9241;p65"/>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5"/>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5"/>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5"/>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5"/>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5"/>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7" name="Google Shape;9247;p65"/>
          <p:cNvGrpSpPr/>
          <p:nvPr/>
        </p:nvGrpSpPr>
        <p:grpSpPr>
          <a:xfrm>
            <a:off x="1229534" y="1312990"/>
            <a:ext cx="396931" cy="373147"/>
            <a:chOff x="-42804750" y="1949600"/>
            <a:chExt cx="337125" cy="316925"/>
          </a:xfrm>
        </p:grpSpPr>
        <p:sp>
          <p:nvSpPr>
            <p:cNvPr id="9248" name="Google Shape;9248;p65"/>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5"/>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5"/>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65"/>
          <p:cNvGrpSpPr/>
          <p:nvPr/>
        </p:nvGrpSpPr>
        <p:grpSpPr>
          <a:xfrm>
            <a:off x="1292211" y="1765686"/>
            <a:ext cx="335706" cy="364258"/>
            <a:chOff x="-42778750" y="2320125"/>
            <a:chExt cx="285125" cy="309375"/>
          </a:xfrm>
        </p:grpSpPr>
        <p:sp>
          <p:nvSpPr>
            <p:cNvPr id="9252" name="Google Shape;9252;p65"/>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5"/>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65"/>
          <p:cNvGrpSpPr/>
          <p:nvPr/>
        </p:nvGrpSpPr>
        <p:grpSpPr>
          <a:xfrm>
            <a:off x="1269879" y="2212691"/>
            <a:ext cx="375591" cy="374678"/>
            <a:chOff x="-42796875" y="2680675"/>
            <a:chExt cx="319000" cy="318225"/>
          </a:xfrm>
        </p:grpSpPr>
        <p:sp>
          <p:nvSpPr>
            <p:cNvPr id="9255" name="Google Shape;9255;p65"/>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5"/>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5"/>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5"/>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5"/>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0" name="Google Shape;9260;p65"/>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5"/>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5"/>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5"/>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4" name="Google Shape;9264;p65"/>
          <p:cNvGrpSpPr/>
          <p:nvPr/>
        </p:nvGrpSpPr>
        <p:grpSpPr>
          <a:xfrm>
            <a:off x="2168150" y="3090966"/>
            <a:ext cx="390426" cy="369586"/>
            <a:chOff x="-39055650" y="2315975"/>
            <a:chExt cx="331600" cy="313900"/>
          </a:xfrm>
        </p:grpSpPr>
        <p:sp>
          <p:nvSpPr>
            <p:cNvPr id="9265" name="Google Shape;9265;p65"/>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5"/>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7" name="Google Shape;9267;p65"/>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5"/>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9" name="Google Shape;9269;p65"/>
          <p:cNvGrpSpPr/>
          <p:nvPr/>
        </p:nvGrpSpPr>
        <p:grpSpPr>
          <a:xfrm>
            <a:off x="1659816" y="1313166"/>
            <a:ext cx="380241" cy="371793"/>
            <a:chOff x="-42430625" y="1949750"/>
            <a:chExt cx="322950" cy="315775"/>
          </a:xfrm>
        </p:grpSpPr>
        <p:sp>
          <p:nvSpPr>
            <p:cNvPr id="9270" name="Google Shape;9270;p65"/>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5"/>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5"/>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5"/>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4" name="Google Shape;9274;p65"/>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5"/>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5"/>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5"/>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5"/>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5"/>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0" name="Google Shape;9280;p65"/>
          <p:cNvGrpSpPr/>
          <p:nvPr/>
        </p:nvGrpSpPr>
        <p:grpSpPr>
          <a:xfrm>
            <a:off x="2623344" y="3089112"/>
            <a:ext cx="372824" cy="372058"/>
            <a:chOff x="-38686275" y="2314400"/>
            <a:chExt cx="316650" cy="316000"/>
          </a:xfrm>
        </p:grpSpPr>
        <p:sp>
          <p:nvSpPr>
            <p:cNvPr id="9281" name="Google Shape;9281;p65"/>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5"/>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65"/>
          <p:cNvGrpSpPr/>
          <p:nvPr/>
        </p:nvGrpSpPr>
        <p:grpSpPr>
          <a:xfrm>
            <a:off x="2621946" y="3581152"/>
            <a:ext cx="375620" cy="373736"/>
            <a:chOff x="-38686275" y="2682250"/>
            <a:chExt cx="319025" cy="317425"/>
          </a:xfrm>
        </p:grpSpPr>
        <p:sp>
          <p:nvSpPr>
            <p:cNvPr id="9284" name="Google Shape;9284;p65"/>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5"/>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65"/>
          <p:cNvGrpSpPr/>
          <p:nvPr/>
        </p:nvGrpSpPr>
        <p:grpSpPr>
          <a:xfrm>
            <a:off x="3940328" y="3579695"/>
            <a:ext cx="391368" cy="376650"/>
            <a:chOff x="-37534750" y="2668075"/>
            <a:chExt cx="332400" cy="319900"/>
          </a:xfrm>
        </p:grpSpPr>
        <p:sp>
          <p:nvSpPr>
            <p:cNvPr id="9287" name="Google Shape;9287;p65"/>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5"/>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9" name="Google Shape;9289;p65"/>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0" name="Google Shape;9290;p65"/>
          <p:cNvGrpSpPr/>
          <p:nvPr/>
        </p:nvGrpSpPr>
        <p:grpSpPr>
          <a:xfrm>
            <a:off x="2131694" y="1760829"/>
            <a:ext cx="375591" cy="374060"/>
            <a:chOff x="-42062025" y="2316000"/>
            <a:chExt cx="319000" cy="317700"/>
          </a:xfrm>
        </p:grpSpPr>
        <p:sp>
          <p:nvSpPr>
            <p:cNvPr id="9291" name="Google Shape;9291;p65"/>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5"/>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3" name="Google Shape;9293;p65"/>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4" name="Google Shape;9294;p65"/>
          <p:cNvGrpSpPr/>
          <p:nvPr/>
        </p:nvGrpSpPr>
        <p:grpSpPr>
          <a:xfrm>
            <a:off x="876569" y="2671933"/>
            <a:ext cx="330143" cy="368173"/>
            <a:chOff x="-40150450" y="1977325"/>
            <a:chExt cx="280400" cy="312700"/>
          </a:xfrm>
        </p:grpSpPr>
        <p:sp>
          <p:nvSpPr>
            <p:cNvPr id="9295" name="Google Shape;9295;p65"/>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5"/>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5"/>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5"/>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65"/>
          <p:cNvGrpSpPr/>
          <p:nvPr/>
        </p:nvGrpSpPr>
        <p:grpSpPr>
          <a:xfrm>
            <a:off x="870534" y="3131151"/>
            <a:ext cx="342211" cy="372824"/>
            <a:chOff x="-40160700" y="2339625"/>
            <a:chExt cx="290650" cy="316650"/>
          </a:xfrm>
        </p:grpSpPr>
        <p:sp>
          <p:nvSpPr>
            <p:cNvPr id="9300" name="Google Shape;9300;p65"/>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5"/>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5"/>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5"/>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65"/>
          <p:cNvGrpSpPr/>
          <p:nvPr/>
        </p:nvGrpSpPr>
        <p:grpSpPr>
          <a:xfrm>
            <a:off x="852359" y="3581608"/>
            <a:ext cx="375591" cy="372824"/>
            <a:chOff x="-40171725" y="2705875"/>
            <a:chExt cx="319000" cy="316650"/>
          </a:xfrm>
        </p:grpSpPr>
        <p:sp>
          <p:nvSpPr>
            <p:cNvPr id="9305" name="Google Shape;9305;p65"/>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5"/>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65"/>
          <p:cNvGrpSpPr/>
          <p:nvPr/>
        </p:nvGrpSpPr>
        <p:grpSpPr>
          <a:xfrm>
            <a:off x="3109957" y="2656064"/>
            <a:ext cx="272686" cy="373766"/>
            <a:chOff x="-38275925" y="1946600"/>
            <a:chExt cx="231600" cy="317450"/>
          </a:xfrm>
        </p:grpSpPr>
        <p:sp>
          <p:nvSpPr>
            <p:cNvPr id="9308" name="Google Shape;9308;p65"/>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5"/>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0" name="Google Shape;9310;p65"/>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5"/>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2" name="Google Shape;9312;p65"/>
          <p:cNvGrpSpPr/>
          <p:nvPr/>
        </p:nvGrpSpPr>
        <p:grpSpPr>
          <a:xfrm>
            <a:off x="2173841" y="4053505"/>
            <a:ext cx="382096" cy="371911"/>
            <a:chOff x="-37190575" y="1951325"/>
            <a:chExt cx="324525" cy="315875"/>
          </a:xfrm>
        </p:grpSpPr>
        <p:sp>
          <p:nvSpPr>
            <p:cNvPr id="9313" name="Google Shape;9313;p65"/>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5"/>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5"/>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5"/>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5"/>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8" name="Google Shape;9318;p65"/>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9" name="Google Shape;9319;p65"/>
          <p:cNvGrpSpPr/>
          <p:nvPr/>
        </p:nvGrpSpPr>
        <p:grpSpPr>
          <a:xfrm>
            <a:off x="2574144" y="1839656"/>
            <a:ext cx="373736" cy="293055"/>
            <a:chOff x="-41694200" y="2382950"/>
            <a:chExt cx="317425" cy="248900"/>
          </a:xfrm>
        </p:grpSpPr>
        <p:sp>
          <p:nvSpPr>
            <p:cNvPr id="9320" name="Google Shape;9320;p65"/>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5"/>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65"/>
          <p:cNvGrpSpPr/>
          <p:nvPr/>
        </p:nvGrpSpPr>
        <p:grpSpPr>
          <a:xfrm>
            <a:off x="2570967" y="2192964"/>
            <a:ext cx="375591" cy="373766"/>
            <a:chOff x="-41695775" y="2683025"/>
            <a:chExt cx="319000" cy="317450"/>
          </a:xfrm>
        </p:grpSpPr>
        <p:sp>
          <p:nvSpPr>
            <p:cNvPr id="9323" name="Google Shape;9323;p65"/>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5"/>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5"/>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65"/>
          <p:cNvGrpSpPr/>
          <p:nvPr/>
        </p:nvGrpSpPr>
        <p:grpSpPr>
          <a:xfrm>
            <a:off x="1313266" y="2685734"/>
            <a:ext cx="342211" cy="375620"/>
            <a:chOff x="-39792875" y="1971800"/>
            <a:chExt cx="290650" cy="319025"/>
          </a:xfrm>
        </p:grpSpPr>
        <p:sp>
          <p:nvSpPr>
            <p:cNvPr id="9327" name="Google Shape;9327;p65"/>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5"/>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9" name="Google Shape;9329;p65"/>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0" name="Google Shape;9330;p65"/>
          <p:cNvGrpSpPr/>
          <p:nvPr/>
        </p:nvGrpSpPr>
        <p:grpSpPr>
          <a:xfrm>
            <a:off x="3490328" y="2657918"/>
            <a:ext cx="383950" cy="372618"/>
            <a:chOff x="-37956150" y="1948175"/>
            <a:chExt cx="326100" cy="316475"/>
          </a:xfrm>
        </p:grpSpPr>
        <p:sp>
          <p:nvSpPr>
            <p:cNvPr id="9331" name="Google Shape;9331;p65"/>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5"/>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5"/>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65"/>
          <p:cNvGrpSpPr/>
          <p:nvPr/>
        </p:nvGrpSpPr>
        <p:grpSpPr>
          <a:xfrm>
            <a:off x="1323705" y="3133960"/>
            <a:ext cx="324609" cy="374825"/>
            <a:chOff x="-39783425" y="2337925"/>
            <a:chExt cx="275700" cy="318350"/>
          </a:xfrm>
        </p:grpSpPr>
        <p:sp>
          <p:nvSpPr>
            <p:cNvPr id="9335" name="Google Shape;9335;p65"/>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5"/>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65"/>
          <p:cNvGrpSpPr/>
          <p:nvPr/>
        </p:nvGrpSpPr>
        <p:grpSpPr>
          <a:xfrm>
            <a:off x="3497847" y="3165172"/>
            <a:ext cx="375620" cy="243015"/>
            <a:chOff x="-37953000" y="2379000"/>
            <a:chExt cx="319025" cy="206400"/>
          </a:xfrm>
        </p:grpSpPr>
        <p:sp>
          <p:nvSpPr>
            <p:cNvPr id="9338" name="Google Shape;9338;p65"/>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5"/>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5"/>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5"/>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5"/>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3" name="Google Shape;9343;p65"/>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5"/>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5"/>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6" name="Google Shape;9346;p65"/>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7" name="Google Shape;9347;p65"/>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8" name="Google Shape;9348;p65"/>
          <p:cNvGrpSpPr/>
          <p:nvPr/>
        </p:nvGrpSpPr>
        <p:grpSpPr>
          <a:xfrm>
            <a:off x="4855594" y="1782519"/>
            <a:ext cx="354107" cy="355063"/>
            <a:chOff x="-28467625" y="2331750"/>
            <a:chExt cx="296150" cy="296950"/>
          </a:xfrm>
        </p:grpSpPr>
        <p:sp>
          <p:nvSpPr>
            <p:cNvPr id="9349" name="Google Shape;9349;p6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65"/>
          <p:cNvGrpSpPr/>
          <p:nvPr/>
        </p:nvGrpSpPr>
        <p:grpSpPr>
          <a:xfrm>
            <a:off x="4869719" y="2225601"/>
            <a:ext cx="325858" cy="351327"/>
            <a:chOff x="-28461325" y="2701925"/>
            <a:chExt cx="272525" cy="293825"/>
          </a:xfrm>
        </p:grpSpPr>
        <p:sp>
          <p:nvSpPr>
            <p:cNvPr id="9352" name="Google Shape;9352;p65"/>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5"/>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5"/>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65"/>
          <p:cNvGrpSpPr/>
          <p:nvPr/>
        </p:nvGrpSpPr>
        <p:grpSpPr>
          <a:xfrm>
            <a:off x="7093910" y="1399238"/>
            <a:ext cx="354107" cy="226974"/>
            <a:chOff x="-26585200" y="2025375"/>
            <a:chExt cx="296150" cy="189825"/>
          </a:xfrm>
        </p:grpSpPr>
        <p:sp>
          <p:nvSpPr>
            <p:cNvPr id="9356" name="Google Shape;9356;p65"/>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5"/>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5"/>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5"/>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5"/>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65"/>
          <p:cNvGrpSpPr/>
          <p:nvPr/>
        </p:nvGrpSpPr>
        <p:grpSpPr>
          <a:xfrm>
            <a:off x="7094373" y="1783461"/>
            <a:ext cx="353180" cy="353180"/>
            <a:chOff x="-26584425" y="2340425"/>
            <a:chExt cx="295375" cy="295375"/>
          </a:xfrm>
        </p:grpSpPr>
        <p:sp>
          <p:nvSpPr>
            <p:cNvPr id="9362" name="Google Shape;9362;p65"/>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5"/>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5"/>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5"/>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5"/>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65"/>
          <p:cNvGrpSpPr/>
          <p:nvPr/>
        </p:nvGrpSpPr>
        <p:grpSpPr>
          <a:xfrm>
            <a:off x="7089202" y="2224555"/>
            <a:ext cx="363523" cy="353419"/>
            <a:chOff x="-26585200" y="2710400"/>
            <a:chExt cx="304025" cy="295575"/>
          </a:xfrm>
        </p:grpSpPr>
        <p:sp>
          <p:nvSpPr>
            <p:cNvPr id="9368" name="Google Shape;9368;p65"/>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5"/>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5"/>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5"/>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5"/>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5"/>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5"/>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5"/>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5"/>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5"/>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5"/>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5"/>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65"/>
          <p:cNvGrpSpPr/>
          <p:nvPr/>
        </p:nvGrpSpPr>
        <p:grpSpPr>
          <a:xfrm>
            <a:off x="5744337" y="2666033"/>
            <a:ext cx="354136" cy="353210"/>
            <a:chOff x="-24709875" y="1970225"/>
            <a:chExt cx="296175" cy="295400"/>
          </a:xfrm>
        </p:grpSpPr>
        <p:sp>
          <p:nvSpPr>
            <p:cNvPr id="9381" name="Google Shape;9381;p65"/>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5"/>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65"/>
          <p:cNvGrpSpPr/>
          <p:nvPr/>
        </p:nvGrpSpPr>
        <p:grpSpPr>
          <a:xfrm>
            <a:off x="5776352" y="3112911"/>
            <a:ext cx="290107" cy="354107"/>
            <a:chOff x="-24683100" y="2340425"/>
            <a:chExt cx="242625" cy="296150"/>
          </a:xfrm>
        </p:grpSpPr>
        <p:sp>
          <p:nvSpPr>
            <p:cNvPr id="9384" name="Google Shape;9384;p65"/>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5"/>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5"/>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5"/>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8" name="Google Shape;9388;p65"/>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9" name="Google Shape;9389;p65"/>
          <p:cNvGrpSpPr/>
          <p:nvPr/>
        </p:nvGrpSpPr>
        <p:grpSpPr>
          <a:xfrm>
            <a:off x="7982594" y="2666033"/>
            <a:ext cx="360713" cy="353210"/>
            <a:chOff x="-22881800" y="1971800"/>
            <a:chExt cx="301675" cy="295400"/>
          </a:xfrm>
        </p:grpSpPr>
        <p:sp>
          <p:nvSpPr>
            <p:cNvPr id="9390" name="Google Shape;9390;p65"/>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5"/>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5"/>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5"/>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5"/>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5"/>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6" name="Google Shape;9396;p65"/>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5"/>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8" name="Google Shape;9398;p65"/>
          <p:cNvGrpSpPr/>
          <p:nvPr/>
        </p:nvGrpSpPr>
        <p:grpSpPr>
          <a:xfrm>
            <a:off x="5358939" y="2224196"/>
            <a:ext cx="227930" cy="354136"/>
            <a:chOff x="-28043900" y="2701925"/>
            <a:chExt cx="190625" cy="296175"/>
          </a:xfrm>
        </p:grpSpPr>
        <p:sp>
          <p:nvSpPr>
            <p:cNvPr id="9399" name="Google Shape;9399;p65"/>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5"/>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5"/>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5"/>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5"/>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65"/>
          <p:cNvGrpSpPr/>
          <p:nvPr/>
        </p:nvGrpSpPr>
        <p:grpSpPr>
          <a:xfrm>
            <a:off x="7531805" y="1336135"/>
            <a:ext cx="354136" cy="353180"/>
            <a:chOff x="-26215025" y="1971025"/>
            <a:chExt cx="296175" cy="295375"/>
          </a:xfrm>
        </p:grpSpPr>
        <p:sp>
          <p:nvSpPr>
            <p:cNvPr id="9405" name="Google Shape;9405;p65"/>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5"/>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5"/>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5"/>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5"/>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5"/>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5"/>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5"/>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65"/>
          <p:cNvGrpSpPr/>
          <p:nvPr/>
        </p:nvGrpSpPr>
        <p:grpSpPr>
          <a:xfrm>
            <a:off x="7531327" y="1783924"/>
            <a:ext cx="355093" cy="352253"/>
            <a:chOff x="-26215825" y="2341200"/>
            <a:chExt cx="296975" cy="294600"/>
          </a:xfrm>
        </p:grpSpPr>
        <p:sp>
          <p:nvSpPr>
            <p:cNvPr id="9414" name="Google Shape;9414;p65"/>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5"/>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65"/>
          <p:cNvGrpSpPr/>
          <p:nvPr/>
        </p:nvGrpSpPr>
        <p:grpSpPr>
          <a:xfrm>
            <a:off x="7563357" y="2224674"/>
            <a:ext cx="291033" cy="353180"/>
            <a:chOff x="-26179575" y="2710600"/>
            <a:chExt cx="243400" cy="295375"/>
          </a:xfrm>
        </p:grpSpPr>
        <p:sp>
          <p:nvSpPr>
            <p:cNvPr id="9417" name="Google Shape;9417;p65"/>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5"/>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5"/>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65"/>
          <p:cNvGrpSpPr/>
          <p:nvPr/>
        </p:nvGrpSpPr>
        <p:grpSpPr>
          <a:xfrm>
            <a:off x="6202417" y="2666048"/>
            <a:ext cx="337187" cy="353180"/>
            <a:chOff x="-24328675" y="1971025"/>
            <a:chExt cx="282000" cy="295375"/>
          </a:xfrm>
        </p:grpSpPr>
        <p:sp>
          <p:nvSpPr>
            <p:cNvPr id="9421" name="Google Shape;9421;p65"/>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5"/>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65"/>
          <p:cNvGrpSpPr/>
          <p:nvPr/>
        </p:nvGrpSpPr>
        <p:grpSpPr>
          <a:xfrm>
            <a:off x="6204778" y="3113374"/>
            <a:ext cx="332464" cy="353180"/>
            <a:chOff x="-24330250" y="2340425"/>
            <a:chExt cx="278050" cy="295375"/>
          </a:xfrm>
        </p:grpSpPr>
        <p:sp>
          <p:nvSpPr>
            <p:cNvPr id="9424" name="Google Shape;9424;p65"/>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5"/>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5"/>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5"/>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5"/>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5"/>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5"/>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65"/>
          <p:cNvGrpSpPr/>
          <p:nvPr/>
        </p:nvGrpSpPr>
        <p:grpSpPr>
          <a:xfrm>
            <a:off x="6194420" y="3554587"/>
            <a:ext cx="353180" cy="353180"/>
            <a:chOff x="-24338900" y="2710600"/>
            <a:chExt cx="295375" cy="295375"/>
          </a:xfrm>
        </p:grpSpPr>
        <p:sp>
          <p:nvSpPr>
            <p:cNvPr id="9432" name="Google Shape;9432;p65"/>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5"/>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65"/>
          <p:cNvGrpSpPr/>
          <p:nvPr/>
        </p:nvGrpSpPr>
        <p:grpSpPr>
          <a:xfrm>
            <a:off x="7985419" y="3113972"/>
            <a:ext cx="355063" cy="351984"/>
            <a:chOff x="-22859750" y="2335900"/>
            <a:chExt cx="296950" cy="294375"/>
          </a:xfrm>
        </p:grpSpPr>
        <p:sp>
          <p:nvSpPr>
            <p:cNvPr id="9435" name="Google Shape;9435;p65"/>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5"/>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5"/>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65"/>
          <p:cNvGrpSpPr/>
          <p:nvPr/>
        </p:nvGrpSpPr>
        <p:grpSpPr>
          <a:xfrm>
            <a:off x="5764767" y="1336120"/>
            <a:ext cx="311749" cy="353210"/>
            <a:chOff x="-27710725" y="1959200"/>
            <a:chExt cx="260725" cy="295400"/>
          </a:xfrm>
        </p:grpSpPr>
        <p:sp>
          <p:nvSpPr>
            <p:cNvPr id="9439" name="Google Shape;9439;p65"/>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5"/>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65"/>
          <p:cNvGrpSpPr/>
          <p:nvPr/>
        </p:nvGrpSpPr>
        <p:grpSpPr>
          <a:xfrm>
            <a:off x="5742631" y="1844666"/>
            <a:ext cx="356020" cy="230770"/>
            <a:chOff x="-27728850" y="2382950"/>
            <a:chExt cx="297750" cy="193000"/>
          </a:xfrm>
        </p:grpSpPr>
        <p:sp>
          <p:nvSpPr>
            <p:cNvPr id="9442" name="Google Shape;9442;p65"/>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5"/>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5"/>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5" name="Google Shape;9445;p65"/>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5"/>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7" name="Google Shape;9447;p65"/>
          <p:cNvGrpSpPr/>
          <p:nvPr/>
        </p:nvGrpSpPr>
        <p:grpSpPr>
          <a:xfrm>
            <a:off x="7973975" y="1792877"/>
            <a:ext cx="354136" cy="334348"/>
            <a:chOff x="-25844850" y="2357750"/>
            <a:chExt cx="296175" cy="279625"/>
          </a:xfrm>
        </p:grpSpPr>
        <p:sp>
          <p:nvSpPr>
            <p:cNvPr id="9448" name="Google Shape;9448;p65"/>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5"/>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5"/>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5"/>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5"/>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5"/>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4" name="Google Shape;9454;p65"/>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5" name="Google Shape;9455;p65"/>
          <p:cNvGrpSpPr/>
          <p:nvPr/>
        </p:nvGrpSpPr>
        <p:grpSpPr>
          <a:xfrm>
            <a:off x="6702883" y="2666033"/>
            <a:ext cx="228887" cy="353210"/>
            <a:chOff x="-23917525" y="1970225"/>
            <a:chExt cx="191425" cy="295400"/>
          </a:xfrm>
        </p:grpSpPr>
        <p:sp>
          <p:nvSpPr>
            <p:cNvPr id="9456" name="Google Shape;9456;p65"/>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5"/>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5"/>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65"/>
          <p:cNvGrpSpPr/>
          <p:nvPr/>
        </p:nvGrpSpPr>
        <p:grpSpPr>
          <a:xfrm>
            <a:off x="6658164" y="3112911"/>
            <a:ext cx="318325" cy="354107"/>
            <a:chOff x="-23952175" y="2340425"/>
            <a:chExt cx="266225" cy="296150"/>
          </a:xfrm>
        </p:grpSpPr>
        <p:sp>
          <p:nvSpPr>
            <p:cNvPr id="9460" name="Google Shape;9460;p65"/>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5"/>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2" name="Google Shape;9462;p65"/>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3" name="Google Shape;9463;p65"/>
          <p:cNvGrpSpPr/>
          <p:nvPr/>
        </p:nvGrpSpPr>
        <p:grpSpPr>
          <a:xfrm>
            <a:off x="8043336" y="3553167"/>
            <a:ext cx="239230" cy="356020"/>
            <a:chOff x="-22811700" y="2700350"/>
            <a:chExt cx="200075" cy="297750"/>
          </a:xfrm>
        </p:grpSpPr>
        <p:sp>
          <p:nvSpPr>
            <p:cNvPr id="9464" name="Google Shape;9464;p65"/>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5"/>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5"/>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5"/>
          <p:cNvGrpSpPr/>
          <p:nvPr/>
        </p:nvGrpSpPr>
        <p:grpSpPr>
          <a:xfrm>
            <a:off x="6191787" y="1335656"/>
            <a:ext cx="355063" cy="354136"/>
            <a:chOff x="-27358650" y="1961575"/>
            <a:chExt cx="296950" cy="296175"/>
          </a:xfrm>
        </p:grpSpPr>
        <p:sp>
          <p:nvSpPr>
            <p:cNvPr id="9468" name="Google Shape;9468;p65"/>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5"/>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0" name="Google Shape;9470;p65"/>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5"/>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2" name="Google Shape;9472;p65"/>
          <p:cNvGrpSpPr/>
          <p:nvPr/>
        </p:nvGrpSpPr>
        <p:grpSpPr>
          <a:xfrm>
            <a:off x="7090357" y="2666048"/>
            <a:ext cx="354136" cy="353180"/>
            <a:chOff x="-23599325" y="1971025"/>
            <a:chExt cx="296175" cy="295375"/>
          </a:xfrm>
        </p:grpSpPr>
        <p:sp>
          <p:nvSpPr>
            <p:cNvPr id="9473" name="Google Shape;9473;p65"/>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5"/>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5" name="Google Shape;9475;p65"/>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5"/>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5"/>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8" name="Google Shape;9478;p65"/>
          <p:cNvGrpSpPr/>
          <p:nvPr/>
        </p:nvGrpSpPr>
        <p:grpSpPr>
          <a:xfrm>
            <a:off x="6634801" y="1335776"/>
            <a:ext cx="360713" cy="353897"/>
            <a:chOff x="-26993200" y="1961775"/>
            <a:chExt cx="301675" cy="295975"/>
          </a:xfrm>
        </p:grpSpPr>
        <p:sp>
          <p:nvSpPr>
            <p:cNvPr id="9479" name="Google Shape;9479;p65"/>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5"/>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5"/>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5"/>
          <p:cNvGrpSpPr/>
          <p:nvPr/>
        </p:nvGrpSpPr>
        <p:grpSpPr>
          <a:xfrm>
            <a:off x="6659761" y="1783461"/>
            <a:ext cx="310792" cy="353180"/>
            <a:chOff x="-26970350" y="2332550"/>
            <a:chExt cx="259925" cy="295375"/>
          </a:xfrm>
        </p:grpSpPr>
        <p:sp>
          <p:nvSpPr>
            <p:cNvPr id="9483" name="Google Shape;9483;p65"/>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5"/>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65"/>
          <p:cNvGrpSpPr/>
          <p:nvPr/>
        </p:nvGrpSpPr>
        <p:grpSpPr>
          <a:xfrm>
            <a:off x="6639046" y="2256226"/>
            <a:ext cx="352223" cy="290077"/>
            <a:chOff x="-26986100" y="2735800"/>
            <a:chExt cx="294575" cy="242600"/>
          </a:xfrm>
        </p:grpSpPr>
        <p:sp>
          <p:nvSpPr>
            <p:cNvPr id="9486" name="Google Shape;9486;p65"/>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5"/>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65"/>
          <p:cNvGrpSpPr/>
          <p:nvPr/>
        </p:nvGrpSpPr>
        <p:grpSpPr>
          <a:xfrm>
            <a:off x="7538093" y="2665569"/>
            <a:ext cx="355063" cy="354136"/>
            <a:chOff x="-23229925" y="1970225"/>
            <a:chExt cx="296950" cy="296175"/>
          </a:xfrm>
        </p:grpSpPr>
        <p:sp>
          <p:nvSpPr>
            <p:cNvPr id="9489" name="Google Shape;9489;p65"/>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5"/>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5"/>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5"/>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65"/>
          <p:cNvGrpSpPr/>
          <p:nvPr/>
        </p:nvGrpSpPr>
        <p:grpSpPr>
          <a:xfrm>
            <a:off x="7580466" y="3112432"/>
            <a:ext cx="270318" cy="355063"/>
            <a:chOff x="-23177950" y="2340425"/>
            <a:chExt cx="226075" cy="296950"/>
          </a:xfrm>
        </p:grpSpPr>
        <p:sp>
          <p:nvSpPr>
            <p:cNvPr id="9494" name="Google Shape;9494;p65"/>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5"/>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65"/>
          <p:cNvGrpSpPr/>
          <p:nvPr/>
        </p:nvGrpSpPr>
        <p:grpSpPr>
          <a:xfrm>
            <a:off x="7538556" y="3554109"/>
            <a:ext cx="354136" cy="354136"/>
            <a:chOff x="-23229150" y="2710600"/>
            <a:chExt cx="296175" cy="296175"/>
          </a:xfrm>
        </p:grpSpPr>
        <p:sp>
          <p:nvSpPr>
            <p:cNvPr id="9497" name="Google Shape;9497;p65"/>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5"/>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9" name="Google Shape;9499;p65"/>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5"/>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1" name="Google Shape;9501;p65"/>
          <p:cNvGrpSpPr/>
          <p:nvPr/>
        </p:nvGrpSpPr>
        <p:grpSpPr>
          <a:xfrm>
            <a:off x="4855631" y="3123732"/>
            <a:ext cx="356946" cy="332464"/>
            <a:chOff x="-25477800" y="2357750"/>
            <a:chExt cx="298525" cy="278050"/>
          </a:xfrm>
        </p:grpSpPr>
        <p:sp>
          <p:nvSpPr>
            <p:cNvPr id="9502" name="Google Shape;9502;p65"/>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5"/>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4" name="Google Shape;9504;p65"/>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5"/>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6" name="Google Shape;9506;p65"/>
          <p:cNvGrpSpPr/>
          <p:nvPr/>
        </p:nvGrpSpPr>
        <p:grpSpPr>
          <a:xfrm>
            <a:off x="5298265" y="3112911"/>
            <a:ext cx="353180" cy="354107"/>
            <a:chOff x="-25104475" y="2340425"/>
            <a:chExt cx="295375" cy="296150"/>
          </a:xfrm>
        </p:grpSpPr>
        <p:sp>
          <p:nvSpPr>
            <p:cNvPr id="9507" name="Google Shape;9507;p65"/>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5"/>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5"/>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5"/>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5"/>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5"/>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5"/>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5"/>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5"/>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6" name="Google Shape;9516;p65"/>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20" name="Shape 9520"/>
        <p:cNvGrpSpPr/>
        <p:nvPr/>
      </p:nvGrpSpPr>
      <p:grpSpPr>
        <a:xfrm>
          <a:off x="0" y="0"/>
          <a:ext cx="0" cy="0"/>
          <a:chOff x="0" y="0"/>
          <a:chExt cx="0" cy="0"/>
        </a:xfrm>
      </p:grpSpPr>
      <p:sp>
        <p:nvSpPr>
          <p:cNvPr id="9521" name="Google Shape;9521;p66"/>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2" name="Google Shape;9522;p66"/>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3" name="Google Shape;9523;p66"/>
          <p:cNvGrpSpPr/>
          <p:nvPr/>
        </p:nvGrpSpPr>
        <p:grpSpPr>
          <a:xfrm>
            <a:off x="854368" y="1313920"/>
            <a:ext cx="366269" cy="366240"/>
            <a:chOff x="-65131525" y="1914325"/>
            <a:chExt cx="316650" cy="316625"/>
          </a:xfrm>
        </p:grpSpPr>
        <p:sp>
          <p:nvSpPr>
            <p:cNvPr id="9524" name="Google Shape;9524;p6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66"/>
          <p:cNvGrpSpPr/>
          <p:nvPr/>
        </p:nvGrpSpPr>
        <p:grpSpPr>
          <a:xfrm>
            <a:off x="854368" y="1794207"/>
            <a:ext cx="366269" cy="366269"/>
            <a:chOff x="-65131525" y="2281350"/>
            <a:chExt cx="316650" cy="316650"/>
          </a:xfrm>
        </p:grpSpPr>
        <p:sp>
          <p:nvSpPr>
            <p:cNvPr id="9527" name="Google Shape;9527;p6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66"/>
          <p:cNvGrpSpPr/>
          <p:nvPr/>
        </p:nvGrpSpPr>
        <p:grpSpPr>
          <a:xfrm>
            <a:off x="857564" y="2259206"/>
            <a:ext cx="359878" cy="367165"/>
            <a:chOff x="-65129950" y="2646800"/>
            <a:chExt cx="311125" cy="317425"/>
          </a:xfrm>
        </p:grpSpPr>
        <p:sp>
          <p:nvSpPr>
            <p:cNvPr id="9530" name="Google Shape;9530;p6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66"/>
          <p:cNvGrpSpPr/>
          <p:nvPr/>
        </p:nvGrpSpPr>
        <p:grpSpPr>
          <a:xfrm>
            <a:off x="3060897" y="1312532"/>
            <a:ext cx="368987" cy="369016"/>
            <a:chOff x="-63252250" y="1930850"/>
            <a:chExt cx="319000" cy="319025"/>
          </a:xfrm>
        </p:grpSpPr>
        <p:sp>
          <p:nvSpPr>
            <p:cNvPr id="9533" name="Google Shape;9533;p6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5" name="Google Shape;9535;p66"/>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6" name="Google Shape;9536;p66"/>
          <p:cNvGrpSpPr/>
          <p:nvPr/>
        </p:nvGrpSpPr>
        <p:grpSpPr>
          <a:xfrm>
            <a:off x="3061808" y="2258743"/>
            <a:ext cx="367165" cy="368091"/>
            <a:chOff x="-63250675" y="2664125"/>
            <a:chExt cx="317425" cy="318225"/>
          </a:xfrm>
        </p:grpSpPr>
        <p:sp>
          <p:nvSpPr>
            <p:cNvPr id="9537" name="Google Shape;9537;p6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6"/>
          <p:cNvGrpSpPr/>
          <p:nvPr/>
        </p:nvGrpSpPr>
        <p:grpSpPr>
          <a:xfrm>
            <a:off x="1738471" y="2735150"/>
            <a:ext cx="363522" cy="361266"/>
            <a:chOff x="-61354075" y="1940500"/>
            <a:chExt cx="314275" cy="312325"/>
          </a:xfrm>
        </p:grpSpPr>
        <p:sp>
          <p:nvSpPr>
            <p:cNvPr id="9540" name="Google Shape;9540;p6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66"/>
          <p:cNvGrpSpPr/>
          <p:nvPr/>
        </p:nvGrpSpPr>
        <p:grpSpPr>
          <a:xfrm>
            <a:off x="1737098" y="3183702"/>
            <a:ext cx="366269" cy="336195"/>
            <a:chOff x="-61354875" y="2322300"/>
            <a:chExt cx="316650" cy="290650"/>
          </a:xfrm>
        </p:grpSpPr>
        <p:sp>
          <p:nvSpPr>
            <p:cNvPr id="9545" name="Google Shape;9545;p6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66"/>
          <p:cNvGrpSpPr/>
          <p:nvPr/>
        </p:nvGrpSpPr>
        <p:grpSpPr>
          <a:xfrm>
            <a:off x="1737098" y="3611266"/>
            <a:ext cx="366269" cy="366269"/>
            <a:chOff x="-61354875" y="2671225"/>
            <a:chExt cx="316650" cy="316650"/>
          </a:xfrm>
        </p:grpSpPr>
        <p:sp>
          <p:nvSpPr>
            <p:cNvPr id="9549" name="Google Shape;9549;p6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66"/>
          <p:cNvGrpSpPr/>
          <p:nvPr/>
        </p:nvGrpSpPr>
        <p:grpSpPr>
          <a:xfrm>
            <a:off x="3952502" y="2731001"/>
            <a:ext cx="368987" cy="369566"/>
            <a:chOff x="-59502375" y="1904375"/>
            <a:chExt cx="319000" cy="319500"/>
          </a:xfrm>
        </p:grpSpPr>
        <p:sp>
          <p:nvSpPr>
            <p:cNvPr id="9555" name="Google Shape;9555;p6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66"/>
          <p:cNvGrpSpPr/>
          <p:nvPr/>
        </p:nvGrpSpPr>
        <p:grpSpPr>
          <a:xfrm>
            <a:off x="1298621" y="1315207"/>
            <a:ext cx="368987" cy="363666"/>
            <a:chOff x="-64774725" y="1916550"/>
            <a:chExt cx="319000" cy="314400"/>
          </a:xfrm>
        </p:grpSpPr>
        <p:sp>
          <p:nvSpPr>
            <p:cNvPr id="9559" name="Google Shape;9559;p6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66"/>
          <p:cNvGrpSpPr/>
          <p:nvPr/>
        </p:nvGrpSpPr>
        <p:grpSpPr>
          <a:xfrm>
            <a:off x="1299979" y="1792386"/>
            <a:ext cx="366269" cy="369913"/>
            <a:chOff x="-64764500" y="2280550"/>
            <a:chExt cx="316650" cy="319800"/>
          </a:xfrm>
        </p:grpSpPr>
        <p:sp>
          <p:nvSpPr>
            <p:cNvPr id="9562" name="Google Shape;9562;p6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4" name="Google Shape;9564;p66"/>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5" name="Google Shape;9565;p66"/>
          <p:cNvGrpSpPr/>
          <p:nvPr/>
        </p:nvGrpSpPr>
        <p:grpSpPr>
          <a:xfrm>
            <a:off x="3512023" y="1352163"/>
            <a:ext cx="365344" cy="289753"/>
            <a:chOff x="-62882850" y="1999375"/>
            <a:chExt cx="315850" cy="250500"/>
          </a:xfrm>
        </p:grpSpPr>
        <p:sp>
          <p:nvSpPr>
            <p:cNvPr id="9566" name="Google Shape;9566;p6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66"/>
          <p:cNvGrpSpPr/>
          <p:nvPr/>
        </p:nvGrpSpPr>
        <p:grpSpPr>
          <a:xfrm>
            <a:off x="3503362" y="1793745"/>
            <a:ext cx="382665" cy="367194"/>
            <a:chOff x="-62890750" y="2296300"/>
            <a:chExt cx="330825" cy="317450"/>
          </a:xfrm>
        </p:grpSpPr>
        <p:sp>
          <p:nvSpPr>
            <p:cNvPr id="9569" name="Google Shape;9569;p6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66"/>
          <p:cNvGrpSpPr/>
          <p:nvPr/>
        </p:nvGrpSpPr>
        <p:grpSpPr>
          <a:xfrm>
            <a:off x="3512023" y="2259206"/>
            <a:ext cx="365344" cy="367165"/>
            <a:chOff x="-62882850" y="2664925"/>
            <a:chExt cx="315850" cy="317425"/>
          </a:xfrm>
        </p:grpSpPr>
        <p:sp>
          <p:nvSpPr>
            <p:cNvPr id="9573" name="Google Shape;9573;p6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5" name="Google Shape;9575;p66"/>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6" name="Google Shape;9576;p66"/>
          <p:cNvGrpSpPr/>
          <p:nvPr/>
        </p:nvGrpSpPr>
        <p:grpSpPr>
          <a:xfrm>
            <a:off x="2183172" y="3171846"/>
            <a:ext cx="366269" cy="359907"/>
            <a:chOff x="-60988625" y="2310475"/>
            <a:chExt cx="316650" cy="311150"/>
          </a:xfrm>
        </p:grpSpPr>
        <p:sp>
          <p:nvSpPr>
            <p:cNvPr id="9577" name="Google Shape;9577;p6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66"/>
          <p:cNvGrpSpPr/>
          <p:nvPr/>
        </p:nvGrpSpPr>
        <p:grpSpPr>
          <a:xfrm>
            <a:off x="2183634" y="3610009"/>
            <a:ext cx="365344" cy="368785"/>
            <a:chOff x="-60987050" y="2671400"/>
            <a:chExt cx="315850" cy="318825"/>
          </a:xfrm>
        </p:grpSpPr>
        <p:sp>
          <p:nvSpPr>
            <p:cNvPr id="9584" name="Google Shape;9584;p6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66"/>
          <p:cNvGrpSpPr/>
          <p:nvPr/>
        </p:nvGrpSpPr>
        <p:grpSpPr>
          <a:xfrm>
            <a:off x="3952500" y="3172771"/>
            <a:ext cx="368987" cy="358056"/>
            <a:chOff x="-59481900" y="2290800"/>
            <a:chExt cx="319000" cy="309550"/>
          </a:xfrm>
        </p:grpSpPr>
        <p:sp>
          <p:nvSpPr>
            <p:cNvPr id="9587" name="Google Shape;9587;p6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66"/>
          <p:cNvGrpSpPr/>
          <p:nvPr/>
        </p:nvGrpSpPr>
        <p:grpSpPr>
          <a:xfrm>
            <a:off x="1741805" y="1313544"/>
            <a:ext cx="368987" cy="366992"/>
            <a:chOff x="-64401400" y="1914475"/>
            <a:chExt cx="319000" cy="317275"/>
          </a:xfrm>
        </p:grpSpPr>
        <p:sp>
          <p:nvSpPr>
            <p:cNvPr id="9594" name="Google Shape;9594;p6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6"/>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66"/>
          <p:cNvGrpSpPr/>
          <p:nvPr/>
        </p:nvGrpSpPr>
        <p:grpSpPr>
          <a:xfrm>
            <a:off x="1806493" y="1794583"/>
            <a:ext cx="239610" cy="365517"/>
            <a:chOff x="-64343900" y="2282125"/>
            <a:chExt cx="207150" cy="316000"/>
          </a:xfrm>
        </p:grpSpPr>
        <p:sp>
          <p:nvSpPr>
            <p:cNvPr id="9598" name="Google Shape;9598;p6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0" name="Google Shape;9600;p66"/>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1" name="Google Shape;9601;p66"/>
          <p:cNvGrpSpPr/>
          <p:nvPr/>
        </p:nvGrpSpPr>
        <p:grpSpPr>
          <a:xfrm>
            <a:off x="3986941" y="1313804"/>
            <a:ext cx="318873" cy="366471"/>
            <a:chOff x="-62496925" y="1931475"/>
            <a:chExt cx="275675" cy="316825"/>
          </a:xfrm>
        </p:grpSpPr>
        <p:sp>
          <p:nvSpPr>
            <p:cNvPr id="9602" name="Google Shape;9602;p6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66"/>
          <p:cNvGrpSpPr/>
          <p:nvPr/>
        </p:nvGrpSpPr>
        <p:grpSpPr>
          <a:xfrm>
            <a:off x="3963691" y="1793629"/>
            <a:ext cx="365373" cy="367426"/>
            <a:chOff x="-62516625" y="2297875"/>
            <a:chExt cx="315875" cy="317650"/>
          </a:xfrm>
        </p:grpSpPr>
        <p:sp>
          <p:nvSpPr>
            <p:cNvPr id="9605" name="Google Shape;9605;p6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66"/>
          <p:cNvGrpSpPr/>
          <p:nvPr/>
        </p:nvGrpSpPr>
        <p:grpSpPr>
          <a:xfrm>
            <a:off x="3962332" y="2275588"/>
            <a:ext cx="368091" cy="334402"/>
            <a:chOff x="-62518200" y="2692475"/>
            <a:chExt cx="318225" cy="289100"/>
          </a:xfrm>
        </p:grpSpPr>
        <p:sp>
          <p:nvSpPr>
            <p:cNvPr id="9608" name="Google Shape;9608;p6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66"/>
          <p:cNvGrpSpPr/>
          <p:nvPr/>
        </p:nvGrpSpPr>
        <p:grpSpPr>
          <a:xfrm>
            <a:off x="2648986" y="2733112"/>
            <a:ext cx="309793" cy="365344"/>
            <a:chOff x="-60597975" y="1939525"/>
            <a:chExt cx="267825" cy="315850"/>
          </a:xfrm>
        </p:grpSpPr>
        <p:sp>
          <p:nvSpPr>
            <p:cNvPr id="9611" name="Google Shape;9611;p6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6"/>
          <p:cNvGrpSpPr/>
          <p:nvPr/>
        </p:nvGrpSpPr>
        <p:grpSpPr>
          <a:xfrm>
            <a:off x="2619389" y="3167537"/>
            <a:ext cx="368987" cy="368525"/>
            <a:chOff x="-60620800" y="2304600"/>
            <a:chExt cx="319000" cy="318600"/>
          </a:xfrm>
        </p:grpSpPr>
        <p:sp>
          <p:nvSpPr>
            <p:cNvPr id="9614" name="Google Shape;9614;p6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66"/>
          <p:cNvGrpSpPr/>
          <p:nvPr/>
        </p:nvGrpSpPr>
        <p:grpSpPr>
          <a:xfrm>
            <a:off x="2620748" y="3663188"/>
            <a:ext cx="366269" cy="262426"/>
            <a:chOff x="-60621600" y="2716100"/>
            <a:chExt cx="316650" cy="226875"/>
          </a:xfrm>
        </p:grpSpPr>
        <p:sp>
          <p:nvSpPr>
            <p:cNvPr id="9618" name="Google Shape;9618;p6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66"/>
          <p:cNvGrpSpPr/>
          <p:nvPr/>
        </p:nvGrpSpPr>
        <p:grpSpPr>
          <a:xfrm>
            <a:off x="3957965" y="3611281"/>
            <a:ext cx="358056" cy="366240"/>
            <a:chOff x="-59475600" y="2658625"/>
            <a:chExt cx="309550" cy="316625"/>
          </a:xfrm>
        </p:grpSpPr>
        <p:sp>
          <p:nvSpPr>
            <p:cNvPr id="9621" name="Google Shape;9621;p6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8" name="Google Shape;9628;p66"/>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6"/>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0" name="Google Shape;9630;p66"/>
          <p:cNvGrpSpPr/>
          <p:nvPr/>
        </p:nvGrpSpPr>
        <p:grpSpPr>
          <a:xfrm>
            <a:off x="2233086" y="2259206"/>
            <a:ext cx="263294" cy="367165"/>
            <a:chOff x="-63987100" y="2646800"/>
            <a:chExt cx="227625" cy="317425"/>
          </a:xfrm>
        </p:grpSpPr>
        <p:sp>
          <p:nvSpPr>
            <p:cNvPr id="9631" name="Google Shape;9631;p6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66"/>
          <p:cNvGrpSpPr/>
          <p:nvPr/>
        </p:nvGrpSpPr>
        <p:grpSpPr>
          <a:xfrm>
            <a:off x="852428" y="2730827"/>
            <a:ext cx="358056" cy="369913"/>
            <a:chOff x="-62148000" y="1930075"/>
            <a:chExt cx="309550" cy="319800"/>
          </a:xfrm>
        </p:grpSpPr>
        <p:sp>
          <p:nvSpPr>
            <p:cNvPr id="9634" name="Google Shape;9634;p6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66"/>
          <p:cNvGrpSpPr/>
          <p:nvPr/>
        </p:nvGrpSpPr>
        <p:grpSpPr>
          <a:xfrm>
            <a:off x="849695" y="3169113"/>
            <a:ext cx="363522" cy="365373"/>
            <a:chOff x="-62150375" y="2297875"/>
            <a:chExt cx="314275" cy="315875"/>
          </a:xfrm>
        </p:grpSpPr>
        <p:sp>
          <p:nvSpPr>
            <p:cNvPr id="9637" name="Google Shape;9637;p6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66"/>
          <p:cNvGrpSpPr/>
          <p:nvPr/>
        </p:nvGrpSpPr>
        <p:grpSpPr>
          <a:xfrm>
            <a:off x="848322" y="3610356"/>
            <a:ext cx="366269" cy="368091"/>
            <a:chOff x="-62150375" y="2664925"/>
            <a:chExt cx="316650" cy="318225"/>
          </a:xfrm>
        </p:grpSpPr>
        <p:sp>
          <p:nvSpPr>
            <p:cNvPr id="9643" name="Google Shape;9643;p6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66"/>
          <p:cNvGrpSpPr/>
          <p:nvPr/>
        </p:nvGrpSpPr>
        <p:grpSpPr>
          <a:xfrm>
            <a:off x="3065911" y="2731333"/>
            <a:ext cx="367165" cy="368901"/>
            <a:chOff x="-60254550" y="1938025"/>
            <a:chExt cx="317425" cy="318925"/>
          </a:xfrm>
        </p:grpSpPr>
        <p:sp>
          <p:nvSpPr>
            <p:cNvPr id="9648" name="Google Shape;9648;p6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66"/>
          <p:cNvGrpSpPr/>
          <p:nvPr/>
        </p:nvGrpSpPr>
        <p:grpSpPr>
          <a:xfrm>
            <a:off x="3094149" y="3609907"/>
            <a:ext cx="310690" cy="368987"/>
            <a:chOff x="-60232500" y="2671225"/>
            <a:chExt cx="268600" cy="319000"/>
          </a:xfrm>
        </p:grpSpPr>
        <p:sp>
          <p:nvSpPr>
            <p:cNvPr id="9653" name="Google Shape;9653;p6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66"/>
          <p:cNvGrpSpPr/>
          <p:nvPr/>
        </p:nvGrpSpPr>
        <p:grpSpPr>
          <a:xfrm>
            <a:off x="2179643" y="4058541"/>
            <a:ext cx="365373" cy="368987"/>
            <a:chOff x="-59100700" y="1911950"/>
            <a:chExt cx="315875" cy="319000"/>
          </a:xfrm>
        </p:grpSpPr>
        <p:sp>
          <p:nvSpPr>
            <p:cNvPr id="9656" name="Google Shape;9656;p6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66"/>
          <p:cNvGrpSpPr/>
          <p:nvPr/>
        </p:nvGrpSpPr>
        <p:grpSpPr>
          <a:xfrm>
            <a:off x="2621810" y="1314021"/>
            <a:ext cx="379918" cy="366038"/>
            <a:chOff x="-63665750" y="1914325"/>
            <a:chExt cx="328450" cy="316450"/>
          </a:xfrm>
        </p:grpSpPr>
        <p:sp>
          <p:nvSpPr>
            <p:cNvPr id="9667" name="Google Shape;9667;p6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66"/>
          <p:cNvGrpSpPr/>
          <p:nvPr/>
        </p:nvGrpSpPr>
        <p:grpSpPr>
          <a:xfrm>
            <a:off x="2626814" y="1793065"/>
            <a:ext cx="369913" cy="368554"/>
            <a:chOff x="-63666550" y="2278975"/>
            <a:chExt cx="319800" cy="318625"/>
          </a:xfrm>
        </p:grpSpPr>
        <p:sp>
          <p:nvSpPr>
            <p:cNvPr id="9670" name="Google Shape;9670;p6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66"/>
          <p:cNvGrpSpPr/>
          <p:nvPr/>
        </p:nvGrpSpPr>
        <p:grpSpPr>
          <a:xfrm>
            <a:off x="2624081" y="2259090"/>
            <a:ext cx="375378" cy="367397"/>
            <a:chOff x="-63669700" y="2646600"/>
            <a:chExt cx="324525" cy="317625"/>
          </a:xfrm>
        </p:grpSpPr>
        <p:sp>
          <p:nvSpPr>
            <p:cNvPr id="9673" name="Google Shape;9673;p6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66"/>
          <p:cNvGrpSpPr/>
          <p:nvPr/>
        </p:nvGrpSpPr>
        <p:grpSpPr>
          <a:xfrm>
            <a:off x="1286361" y="2732418"/>
            <a:ext cx="366269" cy="366732"/>
            <a:chOff x="-61784125" y="1931250"/>
            <a:chExt cx="316650" cy="317050"/>
          </a:xfrm>
        </p:grpSpPr>
        <p:sp>
          <p:nvSpPr>
            <p:cNvPr id="9676" name="Google Shape;9676;p6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66"/>
          <p:cNvGrpSpPr/>
          <p:nvPr/>
        </p:nvGrpSpPr>
        <p:grpSpPr>
          <a:xfrm>
            <a:off x="1286360" y="3168665"/>
            <a:ext cx="366269" cy="366269"/>
            <a:chOff x="-61783350" y="2297100"/>
            <a:chExt cx="316650" cy="316650"/>
          </a:xfrm>
        </p:grpSpPr>
        <p:sp>
          <p:nvSpPr>
            <p:cNvPr id="9681" name="Google Shape;9681;p6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66"/>
          <p:cNvGrpSpPr/>
          <p:nvPr/>
        </p:nvGrpSpPr>
        <p:grpSpPr>
          <a:xfrm>
            <a:off x="1286360" y="3609748"/>
            <a:ext cx="366269" cy="369305"/>
            <a:chOff x="-61782550" y="2664925"/>
            <a:chExt cx="316650" cy="319275"/>
          </a:xfrm>
        </p:grpSpPr>
        <p:sp>
          <p:nvSpPr>
            <p:cNvPr id="9684" name="Google Shape;9684;p6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66"/>
          <p:cNvGrpSpPr/>
          <p:nvPr/>
        </p:nvGrpSpPr>
        <p:grpSpPr>
          <a:xfrm>
            <a:off x="3508137" y="2741136"/>
            <a:ext cx="367165" cy="349294"/>
            <a:chOff x="-59889100" y="1945025"/>
            <a:chExt cx="317425" cy="301975"/>
          </a:xfrm>
        </p:grpSpPr>
        <p:sp>
          <p:nvSpPr>
            <p:cNvPr id="9688" name="Google Shape;9688;p6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66"/>
          <p:cNvGrpSpPr/>
          <p:nvPr/>
        </p:nvGrpSpPr>
        <p:grpSpPr>
          <a:xfrm>
            <a:off x="3040249" y="3168589"/>
            <a:ext cx="366648" cy="366420"/>
            <a:chOff x="6479471" y="2079003"/>
            <a:chExt cx="348923" cy="348706"/>
          </a:xfrm>
        </p:grpSpPr>
        <p:sp>
          <p:nvSpPr>
            <p:cNvPr id="9693" name="Google Shape;9693;p6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4" name="Google Shape;9694;p66"/>
            <p:cNvGrpSpPr/>
            <p:nvPr/>
          </p:nvGrpSpPr>
          <p:grpSpPr>
            <a:xfrm>
              <a:off x="6520582" y="2079003"/>
              <a:ext cx="307811" cy="348706"/>
              <a:chOff x="-60218325" y="2304850"/>
              <a:chExt cx="279625" cy="316775"/>
            </a:xfrm>
          </p:grpSpPr>
          <p:sp>
            <p:nvSpPr>
              <p:cNvPr id="9695" name="Google Shape;9695;p6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02" name="Google Shape;9702;p66"/>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3" name="Google Shape;9703;p66"/>
          <p:cNvGrpSpPr/>
          <p:nvPr/>
        </p:nvGrpSpPr>
        <p:grpSpPr>
          <a:xfrm>
            <a:off x="3507226" y="3611671"/>
            <a:ext cx="368987" cy="365459"/>
            <a:chOff x="-59889100" y="2671925"/>
            <a:chExt cx="319000" cy="315950"/>
          </a:xfrm>
        </p:grpSpPr>
        <p:sp>
          <p:nvSpPr>
            <p:cNvPr id="9704" name="Google Shape;9704;p6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6"/>
          <p:cNvGrpSpPr/>
          <p:nvPr/>
        </p:nvGrpSpPr>
        <p:grpSpPr>
          <a:xfrm>
            <a:off x="2620204" y="4054176"/>
            <a:ext cx="367165" cy="366269"/>
            <a:chOff x="-59092025" y="2296300"/>
            <a:chExt cx="317425" cy="316650"/>
          </a:xfrm>
        </p:grpSpPr>
        <p:sp>
          <p:nvSpPr>
            <p:cNvPr id="9709" name="Google Shape;9709;p6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66"/>
          <p:cNvGrpSpPr/>
          <p:nvPr/>
        </p:nvGrpSpPr>
        <p:grpSpPr>
          <a:xfrm>
            <a:off x="4865611" y="1305095"/>
            <a:ext cx="353174" cy="347599"/>
            <a:chOff x="683125" y="1955275"/>
            <a:chExt cx="299325" cy="294600"/>
          </a:xfrm>
        </p:grpSpPr>
        <p:sp>
          <p:nvSpPr>
            <p:cNvPr id="9712" name="Google Shape;9712;p66"/>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6"/>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6"/>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6"/>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66"/>
          <p:cNvGrpSpPr/>
          <p:nvPr/>
        </p:nvGrpSpPr>
        <p:grpSpPr>
          <a:xfrm>
            <a:off x="4866541" y="1755653"/>
            <a:ext cx="351315" cy="349486"/>
            <a:chOff x="685475" y="2318350"/>
            <a:chExt cx="297750" cy="296200"/>
          </a:xfrm>
        </p:grpSpPr>
        <p:sp>
          <p:nvSpPr>
            <p:cNvPr id="9717" name="Google Shape;9717;p66"/>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6"/>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6"/>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66"/>
          <p:cNvGrpSpPr/>
          <p:nvPr/>
        </p:nvGrpSpPr>
        <p:grpSpPr>
          <a:xfrm>
            <a:off x="7094699" y="1304859"/>
            <a:ext cx="309517" cy="348071"/>
            <a:chOff x="2523000" y="1954875"/>
            <a:chExt cx="262325" cy="295000"/>
          </a:xfrm>
        </p:grpSpPr>
        <p:sp>
          <p:nvSpPr>
            <p:cNvPr id="9721" name="Google Shape;9721;p66"/>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6"/>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66"/>
          <p:cNvGrpSpPr/>
          <p:nvPr/>
        </p:nvGrpSpPr>
        <p:grpSpPr>
          <a:xfrm>
            <a:off x="7073800" y="1756125"/>
            <a:ext cx="351315" cy="348542"/>
            <a:chOff x="2508825" y="2318350"/>
            <a:chExt cx="297750" cy="295400"/>
          </a:xfrm>
        </p:grpSpPr>
        <p:sp>
          <p:nvSpPr>
            <p:cNvPr id="9724" name="Google Shape;9724;p66"/>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6"/>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6" name="Google Shape;9726;p66"/>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7" name="Google Shape;9727;p66"/>
          <p:cNvGrpSpPr/>
          <p:nvPr/>
        </p:nvGrpSpPr>
        <p:grpSpPr>
          <a:xfrm>
            <a:off x="5747373" y="2670178"/>
            <a:ext cx="347599" cy="348513"/>
            <a:chOff x="4321150" y="1946600"/>
            <a:chExt cx="294600" cy="295375"/>
          </a:xfrm>
        </p:grpSpPr>
        <p:sp>
          <p:nvSpPr>
            <p:cNvPr id="9728" name="Google Shape;9728;p66"/>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6"/>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6"/>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1" name="Google Shape;9731;p66"/>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6"/>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6"/>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6"/>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5" name="Google Shape;9735;p66"/>
          <p:cNvGrpSpPr/>
          <p:nvPr/>
        </p:nvGrpSpPr>
        <p:grpSpPr>
          <a:xfrm>
            <a:off x="5309921" y="1756125"/>
            <a:ext cx="352230" cy="348542"/>
            <a:chOff x="1049375" y="2318350"/>
            <a:chExt cx="298525" cy="295400"/>
          </a:xfrm>
        </p:grpSpPr>
        <p:sp>
          <p:nvSpPr>
            <p:cNvPr id="9736" name="Google Shape;9736;p66"/>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6"/>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6"/>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6"/>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66"/>
          <p:cNvGrpSpPr/>
          <p:nvPr/>
        </p:nvGrpSpPr>
        <p:grpSpPr>
          <a:xfrm>
            <a:off x="5310393" y="2196576"/>
            <a:ext cx="351286" cy="351286"/>
            <a:chOff x="1049375" y="2680675"/>
            <a:chExt cx="297725" cy="297725"/>
          </a:xfrm>
        </p:grpSpPr>
        <p:sp>
          <p:nvSpPr>
            <p:cNvPr id="9741" name="Google Shape;9741;p66"/>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6"/>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66"/>
          <p:cNvGrpSpPr/>
          <p:nvPr/>
        </p:nvGrpSpPr>
        <p:grpSpPr>
          <a:xfrm>
            <a:off x="7523845" y="1304623"/>
            <a:ext cx="348513" cy="348542"/>
            <a:chOff x="2872725" y="1954475"/>
            <a:chExt cx="295375" cy="295400"/>
          </a:xfrm>
        </p:grpSpPr>
        <p:sp>
          <p:nvSpPr>
            <p:cNvPr id="9744" name="Google Shape;9744;p66"/>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6"/>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6"/>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66"/>
          <p:cNvGrpSpPr/>
          <p:nvPr/>
        </p:nvGrpSpPr>
        <p:grpSpPr>
          <a:xfrm>
            <a:off x="7545216" y="1755196"/>
            <a:ext cx="305771" cy="350401"/>
            <a:chOff x="2890050" y="2318350"/>
            <a:chExt cx="259150" cy="296975"/>
          </a:xfrm>
        </p:grpSpPr>
        <p:sp>
          <p:nvSpPr>
            <p:cNvPr id="9748" name="Google Shape;9748;p66"/>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6"/>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0" name="Google Shape;9750;p66"/>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1" name="Google Shape;9751;p66"/>
          <p:cNvGrpSpPr/>
          <p:nvPr/>
        </p:nvGrpSpPr>
        <p:grpSpPr>
          <a:xfrm>
            <a:off x="6187732" y="2670650"/>
            <a:ext cx="347569" cy="347569"/>
            <a:chOff x="4685050" y="1945825"/>
            <a:chExt cx="294575" cy="294575"/>
          </a:xfrm>
        </p:grpSpPr>
        <p:sp>
          <p:nvSpPr>
            <p:cNvPr id="9752" name="Google Shape;9752;p66"/>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6"/>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6"/>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6"/>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6"/>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7" name="Google Shape;9757;p66"/>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6"/>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9" name="Google Shape;9759;p66"/>
          <p:cNvGrpSpPr/>
          <p:nvPr/>
        </p:nvGrpSpPr>
        <p:grpSpPr>
          <a:xfrm>
            <a:off x="7958004" y="3159625"/>
            <a:ext cx="348513" cy="347599"/>
            <a:chOff x="6131900" y="2301825"/>
            <a:chExt cx="295375" cy="294600"/>
          </a:xfrm>
        </p:grpSpPr>
        <p:sp>
          <p:nvSpPr>
            <p:cNvPr id="9760" name="Google Shape;9760;p66"/>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6"/>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6"/>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6"/>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66"/>
          <p:cNvGrpSpPr/>
          <p:nvPr/>
        </p:nvGrpSpPr>
        <p:grpSpPr>
          <a:xfrm>
            <a:off x="5753997" y="1304166"/>
            <a:ext cx="351315" cy="349457"/>
            <a:chOff x="1412450" y="1954475"/>
            <a:chExt cx="297750" cy="296175"/>
          </a:xfrm>
        </p:grpSpPr>
        <p:sp>
          <p:nvSpPr>
            <p:cNvPr id="9765" name="Google Shape;9765;p66"/>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6"/>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7" name="Google Shape;9767;p66"/>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8" name="Google Shape;9768;p66"/>
          <p:cNvGrpSpPr/>
          <p:nvPr/>
        </p:nvGrpSpPr>
        <p:grpSpPr>
          <a:xfrm>
            <a:off x="5753997" y="2196694"/>
            <a:ext cx="351315" cy="351050"/>
            <a:chOff x="1413250" y="2680675"/>
            <a:chExt cx="297750" cy="297525"/>
          </a:xfrm>
        </p:grpSpPr>
        <p:sp>
          <p:nvSpPr>
            <p:cNvPr id="9769" name="Google Shape;9769;p66"/>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6"/>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6"/>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6"/>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3" name="Google Shape;9773;p66"/>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6"/>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6"/>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6" name="Google Shape;9776;p66"/>
          <p:cNvGrpSpPr/>
          <p:nvPr/>
        </p:nvGrpSpPr>
        <p:grpSpPr>
          <a:xfrm>
            <a:off x="6630407" y="2670311"/>
            <a:ext cx="350371" cy="348247"/>
            <a:chOff x="5045775" y="1946400"/>
            <a:chExt cx="296950" cy="295150"/>
          </a:xfrm>
        </p:grpSpPr>
        <p:sp>
          <p:nvSpPr>
            <p:cNvPr id="9777" name="Google Shape;9777;p66"/>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6"/>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66"/>
          <p:cNvGrpSpPr/>
          <p:nvPr/>
        </p:nvGrpSpPr>
        <p:grpSpPr>
          <a:xfrm>
            <a:off x="6629006" y="3179138"/>
            <a:ext cx="353174" cy="308573"/>
            <a:chOff x="5046550" y="2327025"/>
            <a:chExt cx="299325" cy="261525"/>
          </a:xfrm>
        </p:grpSpPr>
        <p:sp>
          <p:nvSpPr>
            <p:cNvPr id="9780" name="Google Shape;9780;p66"/>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6"/>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6"/>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3" name="Google Shape;9783;p66"/>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4" name="Google Shape;9784;p66"/>
          <p:cNvGrpSpPr/>
          <p:nvPr/>
        </p:nvGrpSpPr>
        <p:grpSpPr>
          <a:xfrm>
            <a:off x="7956604" y="3608476"/>
            <a:ext cx="351315" cy="348513"/>
            <a:chOff x="6167350" y="2672800"/>
            <a:chExt cx="297750" cy="295375"/>
          </a:xfrm>
        </p:grpSpPr>
        <p:sp>
          <p:nvSpPr>
            <p:cNvPr id="9785" name="Google Shape;9785;p66"/>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6"/>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6"/>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6"/>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6"/>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66"/>
          <p:cNvGrpSpPr/>
          <p:nvPr/>
        </p:nvGrpSpPr>
        <p:grpSpPr>
          <a:xfrm>
            <a:off x="6197601" y="1303709"/>
            <a:ext cx="347599" cy="350371"/>
            <a:chOff x="1777925" y="1953700"/>
            <a:chExt cx="294600" cy="296950"/>
          </a:xfrm>
        </p:grpSpPr>
        <p:sp>
          <p:nvSpPr>
            <p:cNvPr id="9791" name="Google Shape;9791;p66"/>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6"/>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6"/>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6"/>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66"/>
          <p:cNvGrpSpPr/>
          <p:nvPr/>
        </p:nvGrpSpPr>
        <p:grpSpPr>
          <a:xfrm>
            <a:off x="6213411" y="1756597"/>
            <a:ext cx="315977" cy="347599"/>
            <a:chOff x="1790525" y="2319150"/>
            <a:chExt cx="267800" cy="294600"/>
          </a:xfrm>
        </p:grpSpPr>
        <p:sp>
          <p:nvSpPr>
            <p:cNvPr id="9796" name="Google Shape;9796;p66"/>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6"/>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8" name="Google Shape;9798;p66"/>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9" name="Google Shape;9799;p66"/>
          <p:cNvGrpSpPr/>
          <p:nvPr/>
        </p:nvGrpSpPr>
        <p:grpSpPr>
          <a:xfrm>
            <a:off x="4866386" y="2670163"/>
            <a:ext cx="349457" cy="348542"/>
            <a:chOff x="3599700" y="1954475"/>
            <a:chExt cx="296175" cy="295400"/>
          </a:xfrm>
        </p:grpSpPr>
        <p:sp>
          <p:nvSpPr>
            <p:cNvPr id="9800" name="Google Shape;9800;p66"/>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6"/>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6"/>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66"/>
          <p:cNvGrpSpPr/>
          <p:nvPr/>
        </p:nvGrpSpPr>
        <p:grpSpPr>
          <a:xfrm>
            <a:off x="4867316" y="3159626"/>
            <a:ext cx="347599" cy="347599"/>
            <a:chOff x="3601275" y="2319150"/>
            <a:chExt cx="294600" cy="294600"/>
          </a:xfrm>
        </p:grpSpPr>
        <p:sp>
          <p:nvSpPr>
            <p:cNvPr id="9804" name="Google Shape;9804;p66"/>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6"/>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6" name="Google Shape;9806;p66"/>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7" name="Google Shape;9807;p66"/>
          <p:cNvGrpSpPr/>
          <p:nvPr/>
        </p:nvGrpSpPr>
        <p:grpSpPr>
          <a:xfrm>
            <a:off x="7087019" y="2669721"/>
            <a:ext cx="328071" cy="349427"/>
            <a:chOff x="5421475" y="1945825"/>
            <a:chExt cx="278050" cy="296150"/>
          </a:xfrm>
        </p:grpSpPr>
        <p:sp>
          <p:nvSpPr>
            <p:cNvPr id="9808" name="Google Shape;9808;p66"/>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6"/>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6"/>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6"/>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6"/>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6"/>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6"/>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6"/>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6" name="Google Shape;9816;p66"/>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7" name="Google Shape;9817;p66"/>
          <p:cNvGrpSpPr/>
          <p:nvPr/>
        </p:nvGrpSpPr>
        <p:grpSpPr>
          <a:xfrm>
            <a:off x="7075869" y="3670273"/>
            <a:ext cx="350371" cy="224918"/>
            <a:chOff x="5411225" y="2726350"/>
            <a:chExt cx="296950" cy="190625"/>
          </a:xfrm>
        </p:grpSpPr>
        <p:sp>
          <p:nvSpPr>
            <p:cNvPr id="9818" name="Google Shape;9818;p66"/>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6"/>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66"/>
          <p:cNvGrpSpPr/>
          <p:nvPr/>
        </p:nvGrpSpPr>
        <p:grpSpPr>
          <a:xfrm>
            <a:off x="6185904" y="4059546"/>
            <a:ext cx="351286" cy="326390"/>
            <a:chOff x="6524150" y="1938725"/>
            <a:chExt cx="297725" cy="276625"/>
          </a:xfrm>
        </p:grpSpPr>
        <p:sp>
          <p:nvSpPr>
            <p:cNvPr id="9821" name="Google Shape;9821;p66"/>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6"/>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6"/>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6"/>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6"/>
          <p:cNvGrpSpPr/>
          <p:nvPr/>
        </p:nvGrpSpPr>
        <p:grpSpPr>
          <a:xfrm>
            <a:off x="6631047" y="1756007"/>
            <a:ext cx="363380" cy="348778"/>
            <a:chOff x="2140225" y="2318650"/>
            <a:chExt cx="307975" cy="295600"/>
          </a:xfrm>
        </p:grpSpPr>
        <p:sp>
          <p:nvSpPr>
            <p:cNvPr id="9826" name="Google Shape;9826;p66"/>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6"/>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66"/>
          <p:cNvGrpSpPr/>
          <p:nvPr/>
        </p:nvGrpSpPr>
        <p:grpSpPr>
          <a:xfrm>
            <a:off x="6636607" y="2197505"/>
            <a:ext cx="352259" cy="349427"/>
            <a:chOff x="2139425" y="2682250"/>
            <a:chExt cx="298550" cy="296150"/>
          </a:xfrm>
        </p:grpSpPr>
        <p:sp>
          <p:nvSpPr>
            <p:cNvPr id="9829" name="Google Shape;9829;p66"/>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6"/>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6"/>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6"/>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66"/>
          <p:cNvGrpSpPr/>
          <p:nvPr/>
        </p:nvGrpSpPr>
        <p:grpSpPr>
          <a:xfrm>
            <a:off x="5301219" y="2711991"/>
            <a:ext cx="350401" cy="264888"/>
            <a:chOff x="3962775" y="1990700"/>
            <a:chExt cx="296975" cy="224500"/>
          </a:xfrm>
        </p:grpSpPr>
        <p:sp>
          <p:nvSpPr>
            <p:cNvPr id="9834" name="Google Shape;9834;p66"/>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6"/>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6"/>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6"/>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66"/>
          <p:cNvGrpSpPr/>
          <p:nvPr/>
        </p:nvGrpSpPr>
        <p:grpSpPr>
          <a:xfrm>
            <a:off x="5301691" y="3158697"/>
            <a:ext cx="349457" cy="349457"/>
            <a:chOff x="3963575" y="2317575"/>
            <a:chExt cx="296175" cy="296175"/>
          </a:xfrm>
        </p:grpSpPr>
        <p:sp>
          <p:nvSpPr>
            <p:cNvPr id="9839" name="Google Shape;9839;p66"/>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6"/>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6"/>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6"/>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6"/>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6"/>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6"/>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6"/>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6"/>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6"/>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6"/>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6"/>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6"/>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6"/>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6"/>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6"/>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66"/>
          <p:cNvGrpSpPr/>
          <p:nvPr/>
        </p:nvGrpSpPr>
        <p:grpSpPr>
          <a:xfrm>
            <a:off x="5301691" y="3608476"/>
            <a:ext cx="349457" cy="348513"/>
            <a:chOff x="3962775" y="2683025"/>
            <a:chExt cx="296175" cy="295375"/>
          </a:xfrm>
        </p:grpSpPr>
        <p:sp>
          <p:nvSpPr>
            <p:cNvPr id="9856" name="Google Shape;9856;p66"/>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6"/>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6"/>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9" name="Google Shape;9859;p66"/>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0" name="Google Shape;9860;p66"/>
          <p:cNvGrpSpPr/>
          <p:nvPr/>
        </p:nvGrpSpPr>
        <p:grpSpPr>
          <a:xfrm>
            <a:off x="7516228" y="3159168"/>
            <a:ext cx="348513" cy="348513"/>
            <a:chOff x="5775900" y="2308125"/>
            <a:chExt cx="295375" cy="295375"/>
          </a:xfrm>
        </p:grpSpPr>
        <p:sp>
          <p:nvSpPr>
            <p:cNvPr id="9861" name="Google Shape;9861;p66"/>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6"/>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6"/>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6"/>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6"/>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66"/>
          <p:cNvGrpSpPr/>
          <p:nvPr/>
        </p:nvGrpSpPr>
        <p:grpSpPr>
          <a:xfrm>
            <a:off x="7537142" y="3608004"/>
            <a:ext cx="306686" cy="349457"/>
            <a:chOff x="5794025" y="2673575"/>
            <a:chExt cx="259925" cy="296175"/>
          </a:xfrm>
        </p:grpSpPr>
        <p:sp>
          <p:nvSpPr>
            <p:cNvPr id="9867" name="Google Shape;9867;p66"/>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6"/>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9" name="Google Shape;9869;p66"/>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6"/>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1" name="Google Shape;9871;p66"/>
          <p:cNvGrpSpPr/>
          <p:nvPr/>
        </p:nvGrpSpPr>
        <p:grpSpPr>
          <a:xfrm>
            <a:off x="6637536" y="1304166"/>
            <a:ext cx="350401" cy="349457"/>
            <a:chOff x="2141000" y="1954475"/>
            <a:chExt cx="296975" cy="296175"/>
          </a:xfrm>
        </p:grpSpPr>
        <p:sp>
          <p:nvSpPr>
            <p:cNvPr id="9872" name="Google Shape;9872;p66"/>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6"/>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6"/>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6"/>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9" name="Shape 9879"/>
        <p:cNvGrpSpPr/>
        <p:nvPr/>
      </p:nvGrpSpPr>
      <p:grpSpPr>
        <a:xfrm>
          <a:off x="0" y="0"/>
          <a:ext cx="0" cy="0"/>
          <a:chOff x="0" y="0"/>
          <a:chExt cx="0" cy="0"/>
        </a:xfrm>
      </p:grpSpPr>
      <p:sp>
        <p:nvSpPr>
          <p:cNvPr id="9880" name="Google Shape;9880;p67"/>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1" name="Google Shape;9881;p67"/>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2" name="Google Shape;9882;p67"/>
          <p:cNvGrpSpPr/>
          <p:nvPr/>
        </p:nvGrpSpPr>
        <p:grpSpPr>
          <a:xfrm>
            <a:off x="882957" y="1306638"/>
            <a:ext cx="292442" cy="355741"/>
            <a:chOff x="-35830350" y="1912725"/>
            <a:chExt cx="241050" cy="293225"/>
          </a:xfrm>
        </p:grpSpPr>
        <p:sp>
          <p:nvSpPr>
            <p:cNvPr id="9883" name="Google Shape;9883;p67"/>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7"/>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7"/>
          <p:cNvGrpSpPr/>
          <p:nvPr/>
        </p:nvGrpSpPr>
        <p:grpSpPr>
          <a:xfrm>
            <a:off x="851444" y="1766235"/>
            <a:ext cx="355468" cy="353587"/>
            <a:chOff x="-35854750" y="2272675"/>
            <a:chExt cx="293000" cy="291450"/>
          </a:xfrm>
        </p:grpSpPr>
        <p:sp>
          <p:nvSpPr>
            <p:cNvPr id="9886" name="Google Shape;9886;p67"/>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7"/>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7"/>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67"/>
          <p:cNvGrpSpPr/>
          <p:nvPr/>
        </p:nvGrpSpPr>
        <p:grpSpPr>
          <a:xfrm>
            <a:off x="850958" y="2220821"/>
            <a:ext cx="356438" cy="354558"/>
            <a:chOff x="-35853975" y="2631825"/>
            <a:chExt cx="293800" cy="292250"/>
          </a:xfrm>
        </p:grpSpPr>
        <p:sp>
          <p:nvSpPr>
            <p:cNvPr id="9890" name="Google Shape;9890;p67"/>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7"/>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7"/>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7"/>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7"/>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67"/>
          <p:cNvGrpSpPr/>
          <p:nvPr/>
        </p:nvGrpSpPr>
        <p:grpSpPr>
          <a:xfrm>
            <a:off x="3089562" y="1307714"/>
            <a:ext cx="353587" cy="353587"/>
            <a:chOff x="-34032200" y="1916675"/>
            <a:chExt cx="291450" cy="291450"/>
          </a:xfrm>
        </p:grpSpPr>
        <p:sp>
          <p:nvSpPr>
            <p:cNvPr id="9896" name="Google Shape;9896;p67"/>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7"/>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7"/>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7"/>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0" name="Google Shape;9900;p67"/>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1" name="Google Shape;9901;p67"/>
          <p:cNvGrpSpPr/>
          <p:nvPr/>
        </p:nvGrpSpPr>
        <p:grpSpPr>
          <a:xfrm>
            <a:off x="3089092" y="2220821"/>
            <a:ext cx="354527" cy="354558"/>
            <a:chOff x="-34032200" y="2634975"/>
            <a:chExt cx="292225" cy="292250"/>
          </a:xfrm>
        </p:grpSpPr>
        <p:sp>
          <p:nvSpPr>
            <p:cNvPr id="9902" name="Google Shape;9902;p67"/>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7"/>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7"/>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7"/>
          <p:cNvGrpSpPr/>
          <p:nvPr/>
        </p:nvGrpSpPr>
        <p:grpSpPr>
          <a:xfrm>
            <a:off x="1739487" y="2687069"/>
            <a:ext cx="358379" cy="354527"/>
            <a:chOff x="-32245875" y="1938725"/>
            <a:chExt cx="295400" cy="292225"/>
          </a:xfrm>
        </p:grpSpPr>
        <p:sp>
          <p:nvSpPr>
            <p:cNvPr id="9906" name="Google Shape;9906;p67"/>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7"/>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7"/>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67"/>
          <p:cNvGrpSpPr/>
          <p:nvPr/>
        </p:nvGrpSpPr>
        <p:grpSpPr>
          <a:xfrm>
            <a:off x="1736150" y="3156468"/>
            <a:ext cx="365052" cy="352162"/>
            <a:chOff x="-32243500" y="2299850"/>
            <a:chExt cx="300900" cy="290275"/>
          </a:xfrm>
        </p:grpSpPr>
        <p:sp>
          <p:nvSpPr>
            <p:cNvPr id="9910" name="Google Shape;9910;p67"/>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7"/>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2" name="Google Shape;9912;p67"/>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3" name="Google Shape;9913;p67"/>
          <p:cNvGrpSpPr/>
          <p:nvPr/>
        </p:nvGrpSpPr>
        <p:grpSpPr>
          <a:xfrm>
            <a:off x="1299432" y="1306759"/>
            <a:ext cx="354527" cy="355498"/>
            <a:chOff x="-35495600" y="1912725"/>
            <a:chExt cx="292225" cy="293025"/>
          </a:xfrm>
        </p:grpSpPr>
        <p:sp>
          <p:nvSpPr>
            <p:cNvPr id="9914" name="Google Shape;9914;p67"/>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7"/>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7"/>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7" name="Google Shape;9917;p67"/>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8" name="Google Shape;9918;p67"/>
          <p:cNvGrpSpPr/>
          <p:nvPr/>
        </p:nvGrpSpPr>
        <p:grpSpPr>
          <a:xfrm>
            <a:off x="1299432" y="2221307"/>
            <a:ext cx="354527" cy="353587"/>
            <a:chOff x="-35495600" y="2631825"/>
            <a:chExt cx="292225" cy="291450"/>
          </a:xfrm>
        </p:grpSpPr>
        <p:sp>
          <p:nvSpPr>
            <p:cNvPr id="9919" name="Google Shape;9919;p67"/>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7"/>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7"/>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7"/>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67"/>
          <p:cNvGrpSpPr/>
          <p:nvPr/>
        </p:nvGrpSpPr>
        <p:grpSpPr>
          <a:xfrm>
            <a:off x="3537081" y="1307714"/>
            <a:ext cx="353587" cy="353587"/>
            <a:chOff x="-33673825" y="1916675"/>
            <a:chExt cx="291450" cy="291450"/>
          </a:xfrm>
        </p:grpSpPr>
        <p:sp>
          <p:nvSpPr>
            <p:cNvPr id="9924" name="Google Shape;9924;p67"/>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7"/>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7"/>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7"/>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67"/>
          <p:cNvGrpSpPr/>
          <p:nvPr/>
        </p:nvGrpSpPr>
        <p:grpSpPr>
          <a:xfrm>
            <a:off x="3534700" y="1765295"/>
            <a:ext cx="358349" cy="355468"/>
            <a:chOff x="-33676975" y="2275050"/>
            <a:chExt cx="295375" cy="293000"/>
          </a:xfrm>
        </p:grpSpPr>
        <p:sp>
          <p:nvSpPr>
            <p:cNvPr id="9929" name="Google Shape;9929;p67"/>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7"/>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7"/>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67"/>
          <p:cNvGrpSpPr/>
          <p:nvPr/>
        </p:nvGrpSpPr>
        <p:grpSpPr>
          <a:xfrm>
            <a:off x="3537081" y="2220594"/>
            <a:ext cx="353587" cy="355013"/>
            <a:chOff x="-33673825" y="2634975"/>
            <a:chExt cx="291450" cy="292625"/>
          </a:xfrm>
        </p:grpSpPr>
        <p:sp>
          <p:nvSpPr>
            <p:cNvPr id="9933" name="Google Shape;9933;p67"/>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7"/>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67"/>
          <p:cNvGrpSpPr/>
          <p:nvPr/>
        </p:nvGrpSpPr>
        <p:grpSpPr>
          <a:xfrm>
            <a:off x="2205089" y="2687509"/>
            <a:ext cx="329687" cy="353648"/>
            <a:chOff x="-31874100" y="1939525"/>
            <a:chExt cx="271750" cy="291500"/>
          </a:xfrm>
        </p:grpSpPr>
        <p:sp>
          <p:nvSpPr>
            <p:cNvPr id="9936" name="Google Shape;9936;p67"/>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7"/>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8" name="Google Shape;9938;p67"/>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9" name="Google Shape;9939;p67"/>
          <p:cNvGrpSpPr/>
          <p:nvPr/>
        </p:nvGrpSpPr>
        <p:grpSpPr>
          <a:xfrm>
            <a:off x="2186451" y="3616531"/>
            <a:ext cx="366963" cy="352768"/>
            <a:chOff x="-31889075" y="2658950"/>
            <a:chExt cx="302475" cy="290775"/>
          </a:xfrm>
        </p:grpSpPr>
        <p:sp>
          <p:nvSpPr>
            <p:cNvPr id="9940" name="Google Shape;9940;p67"/>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7"/>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2" name="Google Shape;9942;p67"/>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3" name="Google Shape;9943;p67"/>
          <p:cNvGrpSpPr/>
          <p:nvPr/>
        </p:nvGrpSpPr>
        <p:grpSpPr>
          <a:xfrm>
            <a:off x="1747421" y="1306759"/>
            <a:ext cx="354527" cy="355498"/>
            <a:chOff x="-35136450" y="1912725"/>
            <a:chExt cx="292225" cy="293025"/>
          </a:xfrm>
        </p:grpSpPr>
        <p:sp>
          <p:nvSpPr>
            <p:cNvPr id="9944" name="Google Shape;9944;p67"/>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7"/>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7"/>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67"/>
          <p:cNvGrpSpPr/>
          <p:nvPr/>
        </p:nvGrpSpPr>
        <p:grpSpPr>
          <a:xfrm>
            <a:off x="1747891" y="1765978"/>
            <a:ext cx="353587" cy="354103"/>
            <a:chOff x="-35134875" y="2272675"/>
            <a:chExt cx="291450" cy="291875"/>
          </a:xfrm>
        </p:grpSpPr>
        <p:sp>
          <p:nvSpPr>
            <p:cNvPr id="9948" name="Google Shape;9948;p67"/>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7"/>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7"/>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7"/>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67"/>
          <p:cNvGrpSpPr/>
          <p:nvPr/>
        </p:nvGrpSpPr>
        <p:grpSpPr>
          <a:xfrm>
            <a:off x="1789458" y="2221307"/>
            <a:ext cx="270453" cy="353587"/>
            <a:chOff x="-35101800" y="2631050"/>
            <a:chExt cx="222925" cy="291450"/>
          </a:xfrm>
        </p:grpSpPr>
        <p:sp>
          <p:nvSpPr>
            <p:cNvPr id="9953" name="Google Shape;9953;p67"/>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7"/>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7"/>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7"/>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67"/>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8" name="Google Shape;9958;p67"/>
          <p:cNvGrpSpPr/>
          <p:nvPr/>
        </p:nvGrpSpPr>
        <p:grpSpPr>
          <a:xfrm>
            <a:off x="3977510" y="1765295"/>
            <a:ext cx="353587" cy="355468"/>
            <a:chOff x="-33314675" y="2275050"/>
            <a:chExt cx="291450" cy="293000"/>
          </a:xfrm>
        </p:grpSpPr>
        <p:sp>
          <p:nvSpPr>
            <p:cNvPr id="9959" name="Google Shape;9959;p67"/>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7"/>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7"/>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2" name="Google Shape;9962;p67"/>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3" name="Google Shape;9963;p67"/>
          <p:cNvGrpSpPr/>
          <p:nvPr/>
        </p:nvGrpSpPr>
        <p:grpSpPr>
          <a:xfrm>
            <a:off x="2639701" y="2687555"/>
            <a:ext cx="353587" cy="353557"/>
            <a:chOff x="-31523625" y="1939525"/>
            <a:chExt cx="291450" cy="291425"/>
          </a:xfrm>
        </p:grpSpPr>
        <p:sp>
          <p:nvSpPr>
            <p:cNvPr id="9964" name="Google Shape;9964;p67"/>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7"/>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7"/>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7"/>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7"/>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7"/>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7"/>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7"/>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7"/>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7"/>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7"/>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67"/>
          <p:cNvGrpSpPr/>
          <p:nvPr/>
        </p:nvGrpSpPr>
        <p:grpSpPr>
          <a:xfrm>
            <a:off x="2638746" y="3155755"/>
            <a:ext cx="355498" cy="353587"/>
            <a:chOff x="-31523625" y="2298675"/>
            <a:chExt cx="293025" cy="291450"/>
          </a:xfrm>
        </p:grpSpPr>
        <p:sp>
          <p:nvSpPr>
            <p:cNvPr id="9976" name="Google Shape;9976;p67"/>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7"/>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7"/>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9" name="Google Shape;9979;p67"/>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7"/>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1" name="Google Shape;9981;p67"/>
          <p:cNvGrpSpPr/>
          <p:nvPr/>
        </p:nvGrpSpPr>
        <p:grpSpPr>
          <a:xfrm>
            <a:off x="2205934" y="1307729"/>
            <a:ext cx="331598" cy="353557"/>
            <a:chOff x="-34767825" y="1914325"/>
            <a:chExt cx="273325" cy="291425"/>
          </a:xfrm>
        </p:grpSpPr>
        <p:sp>
          <p:nvSpPr>
            <p:cNvPr id="9982" name="Google Shape;9982;p67"/>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7"/>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7"/>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67"/>
          <p:cNvGrpSpPr/>
          <p:nvPr/>
        </p:nvGrpSpPr>
        <p:grpSpPr>
          <a:xfrm>
            <a:off x="2193513" y="1765280"/>
            <a:ext cx="356438" cy="355498"/>
            <a:chOff x="-34778075" y="2272675"/>
            <a:chExt cx="293800" cy="293025"/>
          </a:xfrm>
        </p:grpSpPr>
        <p:sp>
          <p:nvSpPr>
            <p:cNvPr id="9986" name="Google Shape;9986;p67"/>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7"/>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7"/>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67"/>
          <p:cNvGrpSpPr/>
          <p:nvPr/>
        </p:nvGrpSpPr>
        <p:grpSpPr>
          <a:xfrm>
            <a:off x="2194939" y="2221307"/>
            <a:ext cx="353587" cy="353587"/>
            <a:chOff x="-34776500" y="2631825"/>
            <a:chExt cx="291450" cy="291450"/>
          </a:xfrm>
        </p:grpSpPr>
        <p:sp>
          <p:nvSpPr>
            <p:cNvPr id="9990" name="Google Shape;9990;p67"/>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7"/>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7"/>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67"/>
          <p:cNvGrpSpPr/>
          <p:nvPr/>
        </p:nvGrpSpPr>
        <p:grpSpPr>
          <a:xfrm>
            <a:off x="853628" y="2685160"/>
            <a:ext cx="354527" cy="358349"/>
            <a:chOff x="-32956300" y="1915900"/>
            <a:chExt cx="292225" cy="295375"/>
          </a:xfrm>
        </p:grpSpPr>
        <p:sp>
          <p:nvSpPr>
            <p:cNvPr id="9994" name="Google Shape;9994;p67"/>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7"/>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6" name="Google Shape;9996;p67"/>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7"/>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8" name="Google Shape;9998;p67"/>
          <p:cNvGrpSpPr/>
          <p:nvPr/>
        </p:nvGrpSpPr>
        <p:grpSpPr>
          <a:xfrm>
            <a:off x="3081101" y="2687555"/>
            <a:ext cx="356438" cy="353557"/>
            <a:chOff x="-31166825" y="1939525"/>
            <a:chExt cx="293800" cy="291425"/>
          </a:xfrm>
        </p:grpSpPr>
        <p:sp>
          <p:nvSpPr>
            <p:cNvPr id="9999" name="Google Shape;9999;p67"/>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7"/>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7"/>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7"/>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7"/>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7"/>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7"/>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7"/>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7"/>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7"/>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7"/>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67"/>
          <p:cNvGrpSpPr/>
          <p:nvPr/>
        </p:nvGrpSpPr>
        <p:grpSpPr>
          <a:xfrm>
            <a:off x="3082057" y="3155482"/>
            <a:ext cx="354527" cy="354133"/>
            <a:chOff x="-31165250" y="2298675"/>
            <a:chExt cx="292225" cy="291900"/>
          </a:xfrm>
        </p:grpSpPr>
        <p:sp>
          <p:nvSpPr>
            <p:cNvPr id="10011" name="Google Shape;10011;p67"/>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7"/>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7"/>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7"/>
          <p:cNvGrpSpPr/>
          <p:nvPr/>
        </p:nvGrpSpPr>
        <p:grpSpPr>
          <a:xfrm>
            <a:off x="3082542" y="3616136"/>
            <a:ext cx="353557" cy="353557"/>
            <a:chOff x="-31164450" y="2657050"/>
            <a:chExt cx="291425" cy="291425"/>
          </a:xfrm>
        </p:grpSpPr>
        <p:sp>
          <p:nvSpPr>
            <p:cNvPr id="10015" name="Google Shape;10015;p67"/>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7"/>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7"/>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7"/>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9" name="Google Shape;10019;p67"/>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0" name="Google Shape;10020;p67"/>
          <p:cNvGrpSpPr/>
          <p:nvPr/>
        </p:nvGrpSpPr>
        <p:grpSpPr>
          <a:xfrm>
            <a:off x="2632987" y="1307366"/>
            <a:ext cx="358349" cy="354285"/>
            <a:chOff x="-34421275" y="1912725"/>
            <a:chExt cx="295375" cy="292025"/>
          </a:xfrm>
        </p:grpSpPr>
        <p:sp>
          <p:nvSpPr>
            <p:cNvPr id="10021" name="Google Shape;10021;p67"/>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7"/>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67"/>
          <p:cNvGrpSpPr/>
          <p:nvPr/>
        </p:nvGrpSpPr>
        <p:grpSpPr>
          <a:xfrm>
            <a:off x="2632032" y="1765280"/>
            <a:ext cx="360260" cy="355498"/>
            <a:chOff x="-34418125" y="2271100"/>
            <a:chExt cx="296950" cy="293025"/>
          </a:xfrm>
        </p:grpSpPr>
        <p:sp>
          <p:nvSpPr>
            <p:cNvPr id="10024" name="Google Shape;10024;p67"/>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7"/>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7"/>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7"/>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7"/>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67"/>
          <p:cNvGrpSpPr/>
          <p:nvPr/>
        </p:nvGrpSpPr>
        <p:grpSpPr>
          <a:xfrm>
            <a:off x="2632987" y="2221307"/>
            <a:ext cx="358349" cy="353587"/>
            <a:chOff x="-34421275" y="2631050"/>
            <a:chExt cx="295375" cy="291450"/>
          </a:xfrm>
        </p:grpSpPr>
        <p:sp>
          <p:nvSpPr>
            <p:cNvPr id="10030" name="Google Shape;10030;p67"/>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7"/>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7"/>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7"/>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4" name="Google Shape;10034;p67"/>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7"/>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7"/>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7" name="Google Shape;10037;p67"/>
          <p:cNvGrpSpPr/>
          <p:nvPr/>
        </p:nvGrpSpPr>
        <p:grpSpPr>
          <a:xfrm>
            <a:off x="3537620" y="2688025"/>
            <a:ext cx="353587" cy="352617"/>
            <a:chOff x="-30805300" y="1938725"/>
            <a:chExt cx="291450" cy="290650"/>
          </a:xfrm>
        </p:grpSpPr>
        <p:sp>
          <p:nvSpPr>
            <p:cNvPr id="10038" name="Google Shape;10038;p67"/>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7"/>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67"/>
          <p:cNvGrpSpPr/>
          <p:nvPr/>
        </p:nvGrpSpPr>
        <p:grpSpPr>
          <a:xfrm>
            <a:off x="3538105" y="3155952"/>
            <a:ext cx="352617" cy="353193"/>
            <a:chOff x="-30805300" y="2298675"/>
            <a:chExt cx="290650" cy="291125"/>
          </a:xfrm>
        </p:grpSpPr>
        <p:sp>
          <p:nvSpPr>
            <p:cNvPr id="10041" name="Google Shape;10041;p67"/>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7"/>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7"/>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7"/>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67"/>
          <p:cNvGrpSpPr/>
          <p:nvPr/>
        </p:nvGrpSpPr>
        <p:grpSpPr>
          <a:xfrm>
            <a:off x="3537635" y="3616136"/>
            <a:ext cx="353557" cy="353557"/>
            <a:chOff x="-30806075" y="2657050"/>
            <a:chExt cx="291425" cy="291425"/>
          </a:xfrm>
        </p:grpSpPr>
        <p:sp>
          <p:nvSpPr>
            <p:cNvPr id="10046" name="Google Shape;10046;p67"/>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7"/>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7"/>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67"/>
          <p:cNvGrpSpPr/>
          <p:nvPr/>
        </p:nvGrpSpPr>
        <p:grpSpPr>
          <a:xfrm>
            <a:off x="2639681" y="4073943"/>
            <a:ext cx="353557" cy="353557"/>
            <a:chOff x="-30064925" y="2332550"/>
            <a:chExt cx="291425" cy="291425"/>
          </a:xfrm>
        </p:grpSpPr>
        <p:sp>
          <p:nvSpPr>
            <p:cNvPr id="10050" name="Google Shape;10050;p67"/>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7"/>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7"/>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67"/>
          <p:cNvGrpSpPr/>
          <p:nvPr/>
        </p:nvGrpSpPr>
        <p:grpSpPr>
          <a:xfrm>
            <a:off x="3983068" y="2683443"/>
            <a:ext cx="348855" cy="347879"/>
            <a:chOff x="2821450" y="2957850"/>
            <a:chExt cx="259275" cy="258550"/>
          </a:xfrm>
        </p:grpSpPr>
        <p:sp>
          <p:nvSpPr>
            <p:cNvPr id="10054" name="Google Shape;10054;p67"/>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7"/>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7"/>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057" name="Google Shape;10057;p67"/>
          <p:cNvGrpSpPr/>
          <p:nvPr/>
        </p:nvGrpSpPr>
        <p:grpSpPr>
          <a:xfrm>
            <a:off x="4858100" y="1304461"/>
            <a:ext cx="361090" cy="361090"/>
            <a:chOff x="-57970450" y="1903275"/>
            <a:chExt cx="318225" cy="318225"/>
          </a:xfrm>
        </p:grpSpPr>
        <p:sp>
          <p:nvSpPr>
            <p:cNvPr id="10058" name="Google Shape;10058;p6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67"/>
          <p:cNvGrpSpPr/>
          <p:nvPr/>
        </p:nvGrpSpPr>
        <p:grpSpPr>
          <a:xfrm>
            <a:off x="4880000" y="1780418"/>
            <a:ext cx="317290" cy="359303"/>
            <a:chOff x="-57950750" y="2296300"/>
            <a:chExt cx="279625" cy="316650"/>
          </a:xfrm>
        </p:grpSpPr>
        <p:sp>
          <p:nvSpPr>
            <p:cNvPr id="10063" name="Google Shape;10063;p6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67"/>
          <p:cNvGrpSpPr/>
          <p:nvPr/>
        </p:nvGrpSpPr>
        <p:grpSpPr>
          <a:xfrm>
            <a:off x="4858214" y="2232094"/>
            <a:ext cx="360863" cy="360211"/>
            <a:chOff x="-57969675" y="2687750"/>
            <a:chExt cx="318025" cy="317450"/>
          </a:xfrm>
        </p:grpSpPr>
        <p:sp>
          <p:nvSpPr>
            <p:cNvPr id="10068" name="Google Shape;10068;p6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67"/>
          <p:cNvGrpSpPr/>
          <p:nvPr/>
        </p:nvGrpSpPr>
        <p:grpSpPr>
          <a:xfrm>
            <a:off x="7067397" y="1304461"/>
            <a:ext cx="363785" cy="361090"/>
            <a:chOff x="-56012425" y="1903275"/>
            <a:chExt cx="320600" cy="318225"/>
          </a:xfrm>
        </p:grpSpPr>
        <p:sp>
          <p:nvSpPr>
            <p:cNvPr id="10073" name="Google Shape;10073;p6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67"/>
          <p:cNvGrpSpPr/>
          <p:nvPr/>
        </p:nvGrpSpPr>
        <p:grpSpPr>
          <a:xfrm>
            <a:off x="7068290" y="1778631"/>
            <a:ext cx="361998" cy="361998"/>
            <a:chOff x="-56010850" y="2294725"/>
            <a:chExt cx="319025" cy="319025"/>
          </a:xfrm>
        </p:grpSpPr>
        <p:sp>
          <p:nvSpPr>
            <p:cNvPr id="10076" name="Google Shape;10076;p6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7"/>
          <p:cNvGrpSpPr/>
          <p:nvPr/>
        </p:nvGrpSpPr>
        <p:grpSpPr>
          <a:xfrm>
            <a:off x="7068305" y="2231215"/>
            <a:ext cx="361969" cy="361090"/>
            <a:chOff x="-56010050" y="2686975"/>
            <a:chExt cx="319000" cy="318225"/>
          </a:xfrm>
        </p:grpSpPr>
        <p:sp>
          <p:nvSpPr>
            <p:cNvPr id="10081" name="Google Shape;10081;p6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67"/>
          <p:cNvGrpSpPr/>
          <p:nvPr/>
        </p:nvGrpSpPr>
        <p:grpSpPr>
          <a:xfrm>
            <a:off x="5753801" y="2684124"/>
            <a:ext cx="361998" cy="361090"/>
            <a:chOff x="-54081175" y="1903275"/>
            <a:chExt cx="319025" cy="318225"/>
          </a:xfrm>
        </p:grpSpPr>
        <p:sp>
          <p:nvSpPr>
            <p:cNvPr id="10086" name="Google Shape;10086;p6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7"/>
          <p:cNvGrpSpPr/>
          <p:nvPr/>
        </p:nvGrpSpPr>
        <p:grpSpPr>
          <a:xfrm>
            <a:off x="5776154" y="3137587"/>
            <a:ext cx="317290" cy="360211"/>
            <a:chOff x="-54063050" y="2296300"/>
            <a:chExt cx="279625" cy="317450"/>
          </a:xfrm>
        </p:grpSpPr>
        <p:sp>
          <p:nvSpPr>
            <p:cNvPr id="10089" name="Google Shape;10089;p6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67"/>
          <p:cNvGrpSpPr/>
          <p:nvPr/>
        </p:nvGrpSpPr>
        <p:grpSpPr>
          <a:xfrm>
            <a:off x="5776154" y="3601649"/>
            <a:ext cx="317290" cy="361033"/>
            <a:chOff x="-54061475" y="2685450"/>
            <a:chExt cx="279625" cy="318175"/>
          </a:xfrm>
        </p:grpSpPr>
        <p:sp>
          <p:nvSpPr>
            <p:cNvPr id="10094" name="Google Shape;10094;p6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67"/>
          <p:cNvGrpSpPr/>
          <p:nvPr/>
        </p:nvGrpSpPr>
        <p:grpSpPr>
          <a:xfrm>
            <a:off x="8029690" y="2693967"/>
            <a:ext cx="275278" cy="361969"/>
            <a:chOff x="-52074300" y="1911950"/>
            <a:chExt cx="242600" cy="319000"/>
          </a:xfrm>
        </p:grpSpPr>
        <p:sp>
          <p:nvSpPr>
            <p:cNvPr id="10099" name="Google Shape;10099;p6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67"/>
          <p:cNvGrpSpPr/>
          <p:nvPr/>
        </p:nvGrpSpPr>
        <p:grpSpPr>
          <a:xfrm>
            <a:off x="5287689" y="1305369"/>
            <a:ext cx="361998" cy="361090"/>
            <a:chOff x="-57578225" y="1904075"/>
            <a:chExt cx="319025" cy="318225"/>
          </a:xfrm>
        </p:grpSpPr>
        <p:sp>
          <p:nvSpPr>
            <p:cNvPr id="10104" name="Google Shape;10104;p6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67"/>
          <p:cNvGrpSpPr/>
          <p:nvPr/>
        </p:nvGrpSpPr>
        <p:grpSpPr>
          <a:xfrm>
            <a:off x="5310042" y="1778631"/>
            <a:ext cx="317290" cy="361090"/>
            <a:chOff x="-57558525" y="2294725"/>
            <a:chExt cx="279625" cy="318225"/>
          </a:xfrm>
        </p:grpSpPr>
        <p:sp>
          <p:nvSpPr>
            <p:cNvPr id="10109" name="Google Shape;10109;p6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7"/>
          <p:cNvGrpSpPr/>
          <p:nvPr/>
        </p:nvGrpSpPr>
        <p:grpSpPr>
          <a:xfrm>
            <a:off x="5285901" y="2231215"/>
            <a:ext cx="365572" cy="361969"/>
            <a:chOff x="-57579800" y="2686975"/>
            <a:chExt cx="322175" cy="319000"/>
          </a:xfrm>
        </p:grpSpPr>
        <p:sp>
          <p:nvSpPr>
            <p:cNvPr id="10115" name="Google Shape;10115;p6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67"/>
          <p:cNvGrpSpPr/>
          <p:nvPr/>
        </p:nvGrpSpPr>
        <p:grpSpPr>
          <a:xfrm>
            <a:off x="7510682" y="1778631"/>
            <a:ext cx="367359" cy="361090"/>
            <a:chOff x="-55620975" y="2294725"/>
            <a:chExt cx="323750" cy="318225"/>
          </a:xfrm>
        </p:grpSpPr>
        <p:sp>
          <p:nvSpPr>
            <p:cNvPr id="10118" name="Google Shape;10118;p6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67"/>
          <p:cNvGrpSpPr/>
          <p:nvPr/>
        </p:nvGrpSpPr>
        <p:grpSpPr>
          <a:xfrm>
            <a:off x="7512923" y="2231130"/>
            <a:ext cx="362877" cy="361175"/>
            <a:chOff x="-55620175" y="2686900"/>
            <a:chExt cx="319800" cy="318300"/>
          </a:xfrm>
        </p:grpSpPr>
        <p:sp>
          <p:nvSpPr>
            <p:cNvPr id="10125" name="Google Shape;10125;p6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7"/>
          <p:cNvGrpSpPr/>
          <p:nvPr/>
        </p:nvGrpSpPr>
        <p:grpSpPr>
          <a:xfrm>
            <a:off x="6198887" y="2684124"/>
            <a:ext cx="361969" cy="361090"/>
            <a:chOff x="-53690500" y="1903275"/>
            <a:chExt cx="319000" cy="318225"/>
          </a:xfrm>
        </p:grpSpPr>
        <p:sp>
          <p:nvSpPr>
            <p:cNvPr id="10130" name="Google Shape;10130;p6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67"/>
          <p:cNvGrpSpPr/>
          <p:nvPr/>
        </p:nvGrpSpPr>
        <p:grpSpPr>
          <a:xfrm>
            <a:off x="6221226" y="3137587"/>
            <a:ext cx="317290" cy="359303"/>
            <a:chOff x="-53670800" y="2296300"/>
            <a:chExt cx="279625" cy="316650"/>
          </a:xfrm>
        </p:grpSpPr>
        <p:sp>
          <p:nvSpPr>
            <p:cNvPr id="10135" name="Google Shape;10135;p6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67"/>
          <p:cNvGrpSpPr/>
          <p:nvPr/>
        </p:nvGrpSpPr>
        <p:grpSpPr>
          <a:xfrm>
            <a:off x="6198887" y="3602925"/>
            <a:ext cx="361969" cy="361544"/>
            <a:chOff x="-53690500" y="2686575"/>
            <a:chExt cx="319000" cy="318625"/>
          </a:xfrm>
        </p:grpSpPr>
        <p:sp>
          <p:nvSpPr>
            <p:cNvPr id="10140" name="Google Shape;10140;p6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67"/>
          <p:cNvGrpSpPr/>
          <p:nvPr/>
        </p:nvGrpSpPr>
        <p:grpSpPr>
          <a:xfrm>
            <a:off x="8008669" y="3145785"/>
            <a:ext cx="317319" cy="360948"/>
            <a:chOff x="-52092425" y="2303525"/>
            <a:chExt cx="279650" cy="318100"/>
          </a:xfrm>
        </p:grpSpPr>
        <p:sp>
          <p:nvSpPr>
            <p:cNvPr id="10145" name="Google Shape;10145;p6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67"/>
          <p:cNvGrpSpPr/>
          <p:nvPr/>
        </p:nvGrpSpPr>
        <p:grpSpPr>
          <a:xfrm>
            <a:off x="5727728" y="1306249"/>
            <a:ext cx="363756" cy="361090"/>
            <a:chOff x="-57189125" y="1904850"/>
            <a:chExt cx="320575" cy="318225"/>
          </a:xfrm>
        </p:grpSpPr>
        <p:sp>
          <p:nvSpPr>
            <p:cNvPr id="10151" name="Google Shape;10151;p6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67"/>
          <p:cNvGrpSpPr/>
          <p:nvPr/>
        </p:nvGrpSpPr>
        <p:grpSpPr>
          <a:xfrm>
            <a:off x="5728621" y="1800985"/>
            <a:ext cx="361969" cy="316411"/>
            <a:chOff x="-57187550" y="2314425"/>
            <a:chExt cx="319000" cy="278850"/>
          </a:xfrm>
        </p:grpSpPr>
        <p:sp>
          <p:nvSpPr>
            <p:cNvPr id="10157" name="Google Shape;10157;p6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67"/>
          <p:cNvGrpSpPr/>
          <p:nvPr/>
        </p:nvGrpSpPr>
        <p:grpSpPr>
          <a:xfrm>
            <a:off x="5745585" y="2230534"/>
            <a:ext cx="328042" cy="361771"/>
            <a:chOff x="-57172600" y="2686375"/>
            <a:chExt cx="289100" cy="318825"/>
          </a:xfrm>
        </p:grpSpPr>
        <p:sp>
          <p:nvSpPr>
            <p:cNvPr id="10162" name="Google Shape;10162;p6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7"/>
          <p:cNvGrpSpPr/>
          <p:nvPr/>
        </p:nvGrpSpPr>
        <p:grpSpPr>
          <a:xfrm>
            <a:off x="7958434" y="1304461"/>
            <a:ext cx="361090" cy="359303"/>
            <a:chOff x="-55225575" y="1903275"/>
            <a:chExt cx="318225" cy="316650"/>
          </a:xfrm>
        </p:grpSpPr>
        <p:sp>
          <p:nvSpPr>
            <p:cNvPr id="10165" name="Google Shape;10165;p6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67"/>
          <p:cNvGrpSpPr/>
          <p:nvPr/>
        </p:nvGrpSpPr>
        <p:grpSpPr>
          <a:xfrm>
            <a:off x="7969611" y="1780418"/>
            <a:ext cx="338736" cy="359303"/>
            <a:chOff x="-55217700" y="2296300"/>
            <a:chExt cx="298525" cy="316650"/>
          </a:xfrm>
        </p:grpSpPr>
        <p:sp>
          <p:nvSpPr>
            <p:cNvPr id="10171" name="Google Shape;10171;p6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7"/>
          <p:cNvGrpSpPr/>
          <p:nvPr/>
        </p:nvGrpSpPr>
        <p:grpSpPr>
          <a:xfrm>
            <a:off x="7957541" y="2233002"/>
            <a:ext cx="362877" cy="359303"/>
            <a:chOff x="-55229525" y="2688550"/>
            <a:chExt cx="319800" cy="316650"/>
          </a:xfrm>
        </p:grpSpPr>
        <p:sp>
          <p:nvSpPr>
            <p:cNvPr id="10176" name="Google Shape;10176;p6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67"/>
          <p:cNvGrpSpPr/>
          <p:nvPr/>
        </p:nvGrpSpPr>
        <p:grpSpPr>
          <a:xfrm>
            <a:off x="6653760" y="2684124"/>
            <a:ext cx="338765" cy="361090"/>
            <a:chOff x="-53288825" y="1903275"/>
            <a:chExt cx="298550" cy="318225"/>
          </a:xfrm>
        </p:grpSpPr>
        <p:sp>
          <p:nvSpPr>
            <p:cNvPr id="10181" name="Google Shape;10181;p6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7"/>
          <p:cNvGrpSpPr/>
          <p:nvPr/>
        </p:nvGrpSpPr>
        <p:grpSpPr>
          <a:xfrm>
            <a:off x="6642143" y="3135800"/>
            <a:ext cx="361998" cy="361090"/>
            <a:chOff x="-53299850" y="2294725"/>
            <a:chExt cx="319025" cy="318225"/>
          </a:xfrm>
        </p:grpSpPr>
        <p:sp>
          <p:nvSpPr>
            <p:cNvPr id="10185" name="Google Shape;10185;p6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67"/>
          <p:cNvGrpSpPr/>
          <p:nvPr/>
        </p:nvGrpSpPr>
        <p:grpSpPr>
          <a:xfrm>
            <a:off x="6664936" y="3604259"/>
            <a:ext cx="316411" cy="360211"/>
            <a:chOff x="-53278575" y="2687750"/>
            <a:chExt cx="278850" cy="317450"/>
          </a:xfrm>
        </p:grpSpPr>
        <p:sp>
          <p:nvSpPr>
            <p:cNvPr id="10188" name="Google Shape;10188;p6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67"/>
          <p:cNvGrpSpPr/>
          <p:nvPr/>
        </p:nvGrpSpPr>
        <p:grpSpPr>
          <a:xfrm>
            <a:off x="7986330" y="3603947"/>
            <a:ext cx="361998" cy="362310"/>
            <a:chOff x="-52101875" y="2687475"/>
            <a:chExt cx="319025" cy="319300"/>
          </a:xfrm>
        </p:grpSpPr>
        <p:sp>
          <p:nvSpPr>
            <p:cNvPr id="10193" name="Google Shape;10193;p6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67"/>
          <p:cNvGrpSpPr/>
          <p:nvPr/>
        </p:nvGrpSpPr>
        <p:grpSpPr>
          <a:xfrm>
            <a:off x="6201079" y="1305369"/>
            <a:ext cx="317290" cy="361090"/>
            <a:chOff x="-56774050" y="1904075"/>
            <a:chExt cx="279625" cy="318225"/>
          </a:xfrm>
        </p:grpSpPr>
        <p:sp>
          <p:nvSpPr>
            <p:cNvPr id="10198" name="Google Shape;10198;p6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67"/>
          <p:cNvGrpSpPr/>
          <p:nvPr/>
        </p:nvGrpSpPr>
        <p:grpSpPr>
          <a:xfrm>
            <a:off x="6201079" y="1778631"/>
            <a:ext cx="317290" cy="361090"/>
            <a:chOff x="-56774850" y="2294725"/>
            <a:chExt cx="279625" cy="318225"/>
          </a:xfrm>
        </p:grpSpPr>
        <p:sp>
          <p:nvSpPr>
            <p:cNvPr id="10201" name="Google Shape;10201;p6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7"/>
          <p:cNvGrpSpPr/>
          <p:nvPr/>
        </p:nvGrpSpPr>
        <p:grpSpPr>
          <a:xfrm>
            <a:off x="6222086" y="2231215"/>
            <a:ext cx="275278" cy="360182"/>
            <a:chOff x="-56756725" y="2686975"/>
            <a:chExt cx="242600" cy="317425"/>
          </a:xfrm>
        </p:grpSpPr>
        <p:sp>
          <p:nvSpPr>
            <p:cNvPr id="10205" name="Google Shape;10205;p6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7"/>
          <p:cNvGrpSpPr/>
          <p:nvPr/>
        </p:nvGrpSpPr>
        <p:grpSpPr>
          <a:xfrm>
            <a:off x="4870518" y="2684124"/>
            <a:ext cx="337346" cy="361998"/>
            <a:chOff x="-54826975" y="1903275"/>
            <a:chExt cx="297300" cy="319025"/>
          </a:xfrm>
        </p:grpSpPr>
        <p:sp>
          <p:nvSpPr>
            <p:cNvPr id="10209" name="Google Shape;10209;p6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67"/>
          <p:cNvGrpSpPr/>
          <p:nvPr/>
        </p:nvGrpSpPr>
        <p:grpSpPr>
          <a:xfrm>
            <a:off x="4858206" y="3137587"/>
            <a:ext cx="361969" cy="359274"/>
            <a:chOff x="-54836500" y="2296300"/>
            <a:chExt cx="319000" cy="316625"/>
          </a:xfrm>
        </p:grpSpPr>
        <p:sp>
          <p:nvSpPr>
            <p:cNvPr id="10213" name="Google Shape;10213;p6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67"/>
          <p:cNvGrpSpPr/>
          <p:nvPr/>
        </p:nvGrpSpPr>
        <p:grpSpPr>
          <a:xfrm>
            <a:off x="4879652" y="3604259"/>
            <a:ext cx="319078" cy="361090"/>
            <a:chOff x="-54817600" y="2687750"/>
            <a:chExt cx="281200" cy="318225"/>
          </a:xfrm>
        </p:grpSpPr>
        <p:sp>
          <p:nvSpPr>
            <p:cNvPr id="10218" name="Google Shape;10218;p6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7"/>
          <p:cNvGrpSpPr/>
          <p:nvPr/>
        </p:nvGrpSpPr>
        <p:grpSpPr>
          <a:xfrm>
            <a:off x="7110476" y="2684124"/>
            <a:ext cx="317290" cy="359303"/>
            <a:chOff x="-52887125" y="1903275"/>
            <a:chExt cx="279625" cy="316650"/>
          </a:xfrm>
        </p:grpSpPr>
        <p:sp>
          <p:nvSpPr>
            <p:cNvPr id="10223" name="Google Shape;10223;p6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67"/>
          <p:cNvGrpSpPr/>
          <p:nvPr/>
        </p:nvGrpSpPr>
        <p:grpSpPr>
          <a:xfrm>
            <a:off x="7089030" y="3134920"/>
            <a:ext cx="360182" cy="361969"/>
            <a:chOff x="-52906025" y="2293950"/>
            <a:chExt cx="317425" cy="319000"/>
          </a:xfrm>
        </p:grpSpPr>
        <p:sp>
          <p:nvSpPr>
            <p:cNvPr id="10226" name="Google Shape;10226;p6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67"/>
          <p:cNvGrpSpPr/>
          <p:nvPr/>
        </p:nvGrpSpPr>
        <p:grpSpPr>
          <a:xfrm>
            <a:off x="7110476" y="3603379"/>
            <a:ext cx="317290" cy="361090"/>
            <a:chOff x="-52887125" y="2686975"/>
            <a:chExt cx="279625" cy="318225"/>
          </a:xfrm>
        </p:grpSpPr>
        <p:sp>
          <p:nvSpPr>
            <p:cNvPr id="10230" name="Google Shape;10230;p6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67"/>
          <p:cNvGrpSpPr/>
          <p:nvPr/>
        </p:nvGrpSpPr>
        <p:grpSpPr>
          <a:xfrm>
            <a:off x="6220848" y="4062998"/>
            <a:ext cx="318170" cy="359303"/>
            <a:chOff x="-51722225" y="1915100"/>
            <a:chExt cx="280400" cy="316650"/>
          </a:xfrm>
        </p:grpSpPr>
        <p:sp>
          <p:nvSpPr>
            <p:cNvPr id="10235" name="Google Shape;10235;p6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67"/>
          <p:cNvGrpSpPr/>
          <p:nvPr/>
        </p:nvGrpSpPr>
        <p:grpSpPr>
          <a:xfrm>
            <a:off x="6616678" y="1303695"/>
            <a:ext cx="370905" cy="360976"/>
            <a:chOff x="-56407800" y="1902600"/>
            <a:chExt cx="326875" cy="318125"/>
          </a:xfrm>
        </p:grpSpPr>
        <p:sp>
          <p:nvSpPr>
            <p:cNvPr id="10240" name="Google Shape;10240;p6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7"/>
          <p:cNvGrpSpPr/>
          <p:nvPr/>
        </p:nvGrpSpPr>
        <p:grpSpPr>
          <a:xfrm>
            <a:off x="6622479" y="1790262"/>
            <a:ext cx="359303" cy="338736"/>
            <a:chOff x="-56401500" y="2304975"/>
            <a:chExt cx="316650" cy="298525"/>
          </a:xfrm>
        </p:grpSpPr>
        <p:sp>
          <p:nvSpPr>
            <p:cNvPr id="10244" name="Google Shape;10244;p6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67"/>
          <p:cNvGrpSpPr/>
          <p:nvPr/>
        </p:nvGrpSpPr>
        <p:grpSpPr>
          <a:xfrm>
            <a:off x="5328863" y="2682337"/>
            <a:ext cx="319985" cy="361090"/>
            <a:chOff x="-54426150" y="1901700"/>
            <a:chExt cx="282000" cy="318225"/>
          </a:xfrm>
        </p:grpSpPr>
        <p:sp>
          <p:nvSpPr>
            <p:cNvPr id="10249" name="Google Shape;10249;p6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7"/>
          <p:cNvGrpSpPr/>
          <p:nvPr/>
        </p:nvGrpSpPr>
        <p:grpSpPr>
          <a:xfrm>
            <a:off x="5328863" y="3135800"/>
            <a:ext cx="319985" cy="361998"/>
            <a:chOff x="-54426150" y="2294725"/>
            <a:chExt cx="282000" cy="319025"/>
          </a:xfrm>
        </p:grpSpPr>
        <p:sp>
          <p:nvSpPr>
            <p:cNvPr id="10254" name="Google Shape;10254;p6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67"/>
          <p:cNvGrpSpPr/>
          <p:nvPr/>
        </p:nvGrpSpPr>
        <p:grpSpPr>
          <a:xfrm>
            <a:off x="5327076" y="3603379"/>
            <a:ext cx="323560" cy="361969"/>
            <a:chOff x="-54427725" y="2686975"/>
            <a:chExt cx="285150" cy="319000"/>
          </a:xfrm>
        </p:grpSpPr>
        <p:sp>
          <p:nvSpPr>
            <p:cNvPr id="10260" name="Google Shape;10260;p6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67"/>
          <p:cNvGrpSpPr/>
          <p:nvPr/>
        </p:nvGrpSpPr>
        <p:grpSpPr>
          <a:xfrm>
            <a:off x="7533634" y="2684351"/>
            <a:ext cx="359303" cy="359984"/>
            <a:chOff x="-52513800" y="1903475"/>
            <a:chExt cx="316650" cy="317250"/>
          </a:xfrm>
        </p:grpSpPr>
        <p:sp>
          <p:nvSpPr>
            <p:cNvPr id="10266" name="Google Shape;10266;p6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67"/>
          <p:cNvGrpSpPr/>
          <p:nvPr/>
        </p:nvGrpSpPr>
        <p:grpSpPr>
          <a:xfrm>
            <a:off x="7543464" y="3136708"/>
            <a:ext cx="339644" cy="360182"/>
            <a:chOff x="-52505925" y="2295525"/>
            <a:chExt cx="299325" cy="317425"/>
          </a:xfrm>
        </p:grpSpPr>
        <p:sp>
          <p:nvSpPr>
            <p:cNvPr id="10269" name="Google Shape;10269;p6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67"/>
          <p:cNvGrpSpPr/>
          <p:nvPr/>
        </p:nvGrpSpPr>
        <p:grpSpPr>
          <a:xfrm>
            <a:off x="7554641" y="3603379"/>
            <a:ext cx="317290" cy="361090"/>
            <a:chOff x="-52494100" y="2686975"/>
            <a:chExt cx="279625" cy="318225"/>
          </a:xfrm>
        </p:grpSpPr>
        <p:sp>
          <p:nvSpPr>
            <p:cNvPr id="10274" name="Google Shape;10274;p6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67"/>
          <p:cNvGrpSpPr/>
          <p:nvPr/>
        </p:nvGrpSpPr>
        <p:grpSpPr>
          <a:xfrm>
            <a:off x="6665412" y="4064322"/>
            <a:ext cx="315503" cy="361090"/>
            <a:chOff x="-51708850" y="2305750"/>
            <a:chExt cx="278050" cy="318225"/>
          </a:xfrm>
        </p:grpSpPr>
        <p:sp>
          <p:nvSpPr>
            <p:cNvPr id="10279" name="Google Shape;10279;p6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67"/>
          <p:cNvGrpSpPr/>
          <p:nvPr/>
        </p:nvGrpSpPr>
        <p:grpSpPr>
          <a:xfrm>
            <a:off x="7536807" y="1306109"/>
            <a:ext cx="319089" cy="362073"/>
            <a:chOff x="1044400" y="2917425"/>
            <a:chExt cx="248125" cy="281550"/>
          </a:xfrm>
        </p:grpSpPr>
        <p:sp>
          <p:nvSpPr>
            <p:cNvPr id="10283" name="Google Shape;10283;p6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288" name="Google Shape;10288;p6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289" name="Google Shape;10289;p6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290" name="Google Shape;10290;p67"/>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7"/>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2" name="Google Shape;10292;p67"/>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6" name="Shape 10296"/>
        <p:cNvGrpSpPr/>
        <p:nvPr/>
      </p:nvGrpSpPr>
      <p:grpSpPr>
        <a:xfrm>
          <a:off x="0" y="0"/>
          <a:ext cx="0" cy="0"/>
          <a:chOff x="0" y="0"/>
          <a:chExt cx="0" cy="0"/>
        </a:xfrm>
      </p:grpSpPr>
      <p:sp>
        <p:nvSpPr>
          <p:cNvPr id="10297" name="Google Shape;10297;p68"/>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298" name="Google Shape;10298;p68"/>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299" name="Google Shape;10299;p68"/>
          <p:cNvGrpSpPr/>
          <p:nvPr/>
        </p:nvGrpSpPr>
        <p:grpSpPr>
          <a:xfrm>
            <a:off x="889109" y="1303003"/>
            <a:ext cx="278288" cy="357036"/>
            <a:chOff x="-50489600" y="1947400"/>
            <a:chExt cx="233150" cy="299125"/>
          </a:xfrm>
        </p:grpSpPr>
        <p:sp>
          <p:nvSpPr>
            <p:cNvPr id="10300" name="Google Shape;10300;p6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68"/>
          <p:cNvGrpSpPr/>
          <p:nvPr/>
        </p:nvGrpSpPr>
        <p:grpSpPr>
          <a:xfrm>
            <a:off x="849616" y="1757960"/>
            <a:ext cx="357274" cy="358199"/>
            <a:chOff x="-50523475" y="2316000"/>
            <a:chExt cx="299325" cy="300100"/>
          </a:xfrm>
        </p:grpSpPr>
        <p:sp>
          <p:nvSpPr>
            <p:cNvPr id="10303" name="Google Shape;10303;p6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68"/>
          <p:cNvGrpSpPr/>
          <p:nvPr/>
        </p:nvGrpSpPr>
        <p:grpSpPr>
          <a:xfrm>
            <a:off x="848213" y="2207269"/>
            <a:ext cx="360079" cy="357304"/>
            <a:chOff x="-50524250" y="2686150"/>
            <a:chExt cx="301675" cy="299350"/>
          </a:xfrm>
        </p:grpSpPr>
        <p:sp>
          <p:nvSpPr>
            <p:cNvPr id="10306" name="Google Shape;10306;p6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68"/>
          <p:cNvGrpSpPr/>
          <p:nvPr/>
        </p:nvGrpSpPr>
        <p:grpSpPr>
          <a:xfrm>
            <a:off x="3070976" y="1333082"/>
            <a:ext cx="358199" cy="359154"/>
            <a:chOff x="-48633950" y="1972600"/>
            <a:chExt cx="300100" cy="300900"/>
          </a:xfrm>
        </p:grpSpPr>
        <p:sp>
          <p:nvSpPr>
            <p:cNvPr id="10313" name="Google Shape;10313;p6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68"/>
          <p:cNvGrpSpPr/>
          <p:nvPr/>
        </p:nvGrpSpPr>
        <p:grpSpPr>
          <a:xfrm>
            <a:off x="3071439" y="2237377"/>
            <a:ext cx="357274" cy="357274"/>
            <a:chOff x="-48633175" y="2711375"/>
            <a:chExt cx="299325" cy="299325"/>
          </a:xfrm>
        </p:grpSpPr>
        <p:sp>
          <p:nvSpPr>
            <p:cNvPr id="10316" name="Google Shape;10316;p6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68"/>
          <p:cNvGrpSpPr/>
          <p:nvPr/>
        </p:nvGrpSpPr>
        <p:grpSpPr>
          <a:xfrm>
            <a:off x="1757928" y="2689329"/>
            <a:ext cx="314006" cy="358229"/>
            <a:chOff x="-46753100" y="1965500"/>
            <a:chExt cx="263075" cy="300125"/>
          </a:xfrm>
        </p:grpSpPr>
        <p:sp>
          <p:nvSpPr>
            <p:cNvPr id="10319" name="Google Shape;10319;p6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68"/>
          <p:cNvGrpSpPr/>
          <p:nvPr/>
        </p:nvGrpSpPr>
        <p:grpSpPr>
          <a:xfrm>
            <a:off x="1735354" y="3156542"/>
            <a:ext cx="359154" cy="315916"/>
            <a:chOff x="-46772025" y="2350650"/>
            <a:chExt cx="300900" cy="264675"/>
          </a:xfrm>
        </p:grpSpPr>
        <p:sp>
          <p:nvSpPr>
            <p:cNvPr id="10322" name="Google Shape;10322;p6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68"/>
          <p:cNvGrpSpPr/>
          <p:nvPr/>
        </p:nvGrpSpPr>
        <p:grpSpPr>
          <a:xfrm>
            <a:off x="1735354" y="3590820"/>
            <a:ext cx="359154" cy="359154"/>
            <a:chOff x="-46772025" y="2701925"/>
            <a:chExt cx="300900" cy="300900"/>
          </a:xfrm>
        </p:grpSpPr>
        <p:sp>
          <p:nvSpPr>
            <p:cNvPr id="10325" name="Google Shape;10325;p6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7" name="Google Shape;10327;p68"/>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8" name="Google Shape;10328;p68"/>
          <p:cNvGrpSpPr/>
          <p:nvPr/>
        </p:nvGrpSpPr>
        <p:grpSpPr>
          <a:xfrm>
            <a:off x="1293035" y="1303928"/>
            <a:ext cx="358199" cy="359154"/>
            <a:chOff x="-50154075" y="1948175"/>
            <a:chExt cx="300100" cy="300900"/>
          </a:xfrm>
        </p:grpSpPr>
        <p:sp>
          <p:nvSpPr>
            <p:cNvPr id="10329" name="Google Shape;10329;p6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68"/>
          <p:cNvGrpSpPr/>
          <p:nvPr/>
        </p:nvGrpSpPr>
        <p:grpSpPr>
          <a:xfrm>
            <a:off x="1293035" y="1758885"/>
            <a:ext cx="358199" cy="358229"/>
            <a:chOff x="-50154850" y="2316775"/>
            <a:chExt cx="300100" cy="300125"/>
          </a:xfrm>
        </p:grpSpPr>
        <p:sp>
          <p:nvSpPr>
            <p:cNvPr id="10332" name="Google Shape;10332;p6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68"/>
          <p:cNvGrpSpPr/>
          <p:nvPr/>
        </p:nvGrpSpPr>
        <p:grpSpPr>
          <a:xfrm>
            <a:off x="1288813" y="2205896"/>
            <a:ext cx="366644" cy="356558"/>
            <a:chOff x="-50158000" y="2685000"/>
            <a:chExt cx="307175" cy="298725"/>
          </a:xfrm>
        </p:grpSpPr>
        <p:sp>
          <p:nvSpPr>
            <p:cNvPr id="10335" name="Google Shape;10335;p6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8"/>
          <p:cNvGrpSpPr/>
          <p:nvPr/>
        </p:nvGrpSpPr>
        <p:grpSpPr>
          <a:xfrm>
            <a:off x="3070499" y="1788993"/>
            <a:ext cx="359154" cy="361004"/>
            <a:chOff x="-48634750" y="2342000"/>
            <a:chExt cx="300900" cy="302450"/>
          </a:xfrm>
        </p:grpSpPr>
        <p:sp>
          <p:nvSpPr>
            <p:cNvPr id="10338" name="Google Shape;10338;p6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68"/>
          <p:cNvGrpSpPr/>
          <p:nvPr/>
        </p:nvGrpSpPr>
        <p:grpSpPr>
          <a:xfrm>
            <a:off x="3521599" y="1334007"/>
            <a:ext cx="361004" cy="358229"/>
            <a:chOff x="-48266125" y="1973375"/>
            <a:chExt cx="302450" cy="300125"/>
          </a:xfrm>
        </p:grpSpPr>
        <p:sp>
          <p:nvSpPr>
            <p:cNvPr id="10347" name="Google Shape;10347;p6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68"/>
          <p:cNvGrpSpPr/>
          <p:nvPr/>
        </p:nvGrpSpPr>
        <p:grpSpPr>
          <a:xfrm>
            <a:off x="3548844" y="1789769"/>
            <a:ext cx="306516" cy="358349"/>
            <a:chOff x="-48237000" y="2342650"/>
            <a:chExt cx="256800" cy="300225"/>
          </a:xfrm>
        </p:grpSpPr>
        <p:sp>
          <p:nvSpPr>
            <p:cNvPr id="10354" name="Google Shape;10354;p6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68"/>
          <p:cNvGrpSpPr/>
          <p:nvPr/>
        </p:nvGrpSpPr>
        <p:grpSpPr>
          <a:xfrm>
            <a:off x="2180338" y="2690046"/>
            <a:ext cx="361034" cy="355633"/>
            <a:chOff x="-46404975" y="1966100"/>
            <a:chExt cx="302475" cy="297950"/>
          </a:xfrm>
        </p:grpSpPr>
        <p:sp>
          <p:nvSpPr>
            <p:cNvPr id="10358" name="Google Shape;10358;p6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68"/>
          <p:cNvGrpSpPr/>
          <p:nvPr/>
        </p:nvGrpSpPr>
        <p:grpSpPr>
          <a:xfrm>
            <a:off x="2181740" y="3135863"/>
            <a:ext cx="358229" cy="358199"/>
            <a:chOff x="-46401050" y="2333325"/>
            <a:chExt cx="300125" cy="300100"/>
          </a:xfrm>
        </p:grpSpPr>
        <p:sp>
          <p:nvSpPr>
            <p:cNvPr id="10363" name="Google Shape;10363;p6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7" name="Google Shape;10367;p68"/>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8" name="Google Shape;10368;p68"/>
          <p:cNvGrpSpPr/>
          <p:nvPr/>
        </p:nvGrpSpPr>
        <p:grpSpPr>
          <a:xfrm>
            <a:off x="3961830" y="3146218"/>
            <a:ext cx="359154" cy="359124"/>
            <a:chOff x="-44914800" y="2342000"/>
            <a:chExt cx="300900" cy="300875"/>
          </a:xfrm>
        </p:grpSpPr>
        <p:sp>
          <p:nvSpPr>
            <p:cNvPr id="10369" name="Google Shape;10369;p6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2" name="Google Shape;10372;p68"/>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3" name="Google Shape;10373;p68"/>
          <p:cNvGrpSpPr/>
          <p:nvPr/>
        </p:nvGrpSpPr>
        <p:grpSpPr>
          <a:xfrm>
            <a:off x="1735816" y="1758736"/>
            <a:ext cx="359154" cy="357424"/>
            <a:chOff x="-49786250" y="2316650"/>
            <a:chExt cx="300900" cy="299450"/>
          </a:xfrm>
        </p:grpSpPr>
        <p:sp>
          <p:nvSpPr>
            <p:cNvPr id="10374" name="Google Shape;10374;p6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68"/>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8"/>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3" name="Google Shape;10383;p68"/>
          <p:cNvGrpSpPr/>
          <p:nvPr/>
        </p:nvGrpSpPr>
        <p:grpSpPr>
          <a:xfrm>
            <a:off x="4033144" y="1788993"/>
            <a:ext cx="230365" cy="359124"/>
            <a:chOff x="-47842400" y="2342000"/>
            <a:chExt cx="193000" cy="300875"/>
          </a:xfrm>
        </p:grpSpPr>
        <p:sp>
          <p:nvSpPr>
            <p:cNvPr id="10384" name="Google Shape;10384;p6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68"/>
          <p:cNvGrpSpPr/>
          <p:nvPr/>
        </p:nvGrpSpPr>
        <p:grpSpPr>
          <a:xfrm>
            <a:off x="3969212" y="2236452"/>
            <a:ext cx="358229" cy="359154"/>
            <a:chOff x="-47896750" y="2710600"/>
            <a:chExt cx="300125" cy="300900"/>
          </a:xfrm>
        </p:grpSpPr>
        <p:sp>
          <p:nvSpPr>
            <p:cNvPr id="10388" name="Google Shape;10388;p6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68"/>
          <p:cNvGrpSpPr/>
          <p:nvPr/>
        </p:nvGrpSpPr>
        <p:grpSpPr>
          <a:xfrm>
            <a:off x="2624852" y="2710009"/>
            <a:ext cx="359154" cy="314991"/>
            <a:chOff x="-46033225" y="1982825"/>
            <a:chExt cx="300900" cy="263900"/>
          </a:xfrm>
        </p:grpSpPr>
        <p:sp>
          <p:nvSpPr>
            <p:cNvPr id="10393" name="Google Shape;10393;p6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68"/>
          <p:cNvGrpSpPr/>
          <p:nvPr/>
        </p:nvGrpSpPr>
        <p:grpSpPr>
          <a:xfrm>
            <a:off x="2621569" y="3137266"/>
            <a:ext cx="365719" cy="326151"/>
            <a:chOff x="-46034000" y="2334500"/>
            <a:chExt cx="306400" cy="273250"/>
          </a:xfrm>
        </p:grpSpPr>
        <p:sp>
          <p:nvSpPr>
            <p:cNvPr id="10397" name="Google Shape;10397;p6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68"/>
          <p:cNvGrpSpPr/>
          <p:nvPr/>
        </p:nvGrpSpPr>
        <p:grpSpPr>
          <a:xfrm>
            <a:off x="2667627" y="3591655"/>
            <a:ext cx="273603" cy="356439"/>
            <a:chOff x="-45998575" y="2702625"/>
            <a:chExt cx="229225" cy="298625"/>
          </a:xfrm>
        </p:grpSpPr>
        <p:sp>
          <p:nvSpPr>
            <p:cNvPr id="10401" name="Google Shape;10401;p6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8" name="Google Shape;10408;p68"/>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8"/>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0" name="Google Shape;10410;p68"/>
          <p:cNvGrpSpPr/>
          <p:nvPr/>
        </p:nvGrpSpPr>
        <p:grpSpPr>
          <a:xfrm>
            <a:off x="2203197" y="2205419"/>
            <a:ext cx="314961" cy="361034"/>
            <a:chOff x="-49398750" y="2684600"/>
            <a:chExt cx="263875" cy="302475"/>
          </a:xfrm>
        </p:grpSpPr>
        <p:sp>
          <p:nvSpPr>
            <p:cNvPr id="10411" name="Google Shape;10411;p6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8"/>
          <p:cNvGrpSpPr/>
          <p:nvPr/>
        </p:nvGrpSpPr>
        <p:grpSpPr>
          <a:xfrm>
            <a:off x="873121" y="2699684"/>
            <a:ext cx="314006" cy="359154"/>
            <a:chOff x="-47509225" y="1974175"/>
            <a:chExt cx="263075" cy="300900"/>
          </a:xfrm>
        </p:grpSpPr>
        <p:sp>
          <p:nvSpPr>
            <p:cNvPr id="10415" name="Google Shape;10415;p6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68"/>
          <p:cNvGrpSpPr/>
          <p:nvPr/>
        </p:nvGrpSpPr>
        <p:grpSpPr>
          <a:xfrm>
            <a:off x="849622" y="3146218"/>
            <a:ext cx="361004" cy="357961"/>
            <a:chOff x="-47529700" y="2342000"/>
            <a:chExt cx="302450" cy="299900"/>
          </a:xfrm>
        </p:grpSpPr>
        <p:sp>
          <p:nvSpPr>
            <p:cNvPr id="10421" name="Google Shape;10421;p6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68"/>
          <p:cNvGrpSpPr/>
          <p:nvPr/>
        </p:nvGrpSpPr>
        <p:grpSpPr>
          <a:xfrm>
            <a:off x="851025" y="3645367"/>
            <a:ext cx="358199" cy="272648"/>
            <a:chOff x="-47527350" y="2747625"/>
            <a:chExt cx="300100" cy="228425"/>
          </a:xfrm>
        </p:grpSpPr>
        <p:sp>
          <p:nvSpPr>
            <p:cNvPr id="10424" name="Google Shape;10424;p6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0" name="Google Shape;10430;p68"/>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1" name="Google Shape;10431;p68"/>
          <p:cNvGrpSpPr/>
          <p:nvPr/>
        </p:nvGrpSpPr>
        <p:grpSpPr>
          <a:xfrm>
            <a:off x="3073924" y="3158422"/>
            <a:ext cx="358229" cy="314961"/>
            <a:chOff x="-45664625" y="2352225"/>
            <a:chExt cx="300125" cy="263875"/>
          </a:xfrm>
        </p:grpSpPr>
        <p:sp>
          <p:nvSpPr>
            <p:cNvPr id="10432" name="Google Shape;10432;p6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68"/>
          <p:cNvGrpSpPr/>
          <p:nvPr/>
        </p:nvGrpSpPr>
        <p:grpSpPr>
          <a:xfrm>
            <a:off x="3073103" y="3592401"/>
            <a:ext cx="359870" cy="357573"/>
            <a:chOff x="-45665400" y="2703250"/>
            <a:chExt cx="301500" cy="299575"/>
          </a:xfrm>
        </p:grpSpPr>
        <p:sp>
          <p:nvSpPr>
            <p:cNvPr id="10440" name="Google Shape;10440;p6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68"/>
          <p:cNvGrpSpPr/>
          <p:nvPr/>
        </p:nvGrpSpPr>
        <p:grpSpPr>
          <a:xfrm>
            <a:off x="2174760" y="4033337"/>
            <a:ext cx="359154" cy="360109"/>
            <a:chOff x="-44528075" y="1982825"/>
            <a:chExt cx="300900" cy="301700"/>
          </a:xfrm>
        </p:grpSpPr>
        <p:sp>
          <p:nvSpPr>
            <p:cNvPr id="10445" name="Google Shape;10445;p6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2" name="Google Shape;10452;p68"/>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3" name="Google Shape;10453;p68"/>
          <p:cNvGrpSpPr/>
          <p:nvPr/>
        </p:nvGrpSpPr>
        <p:grpSpPr>
          <a:xfrm>
            <a:off x="2625923" y="1758885"/>
            <a:ext cx="358199" cy="358229"/>
            <a:chOff x="-49048250" y="2316775"/>
            <a:chExt cx="300100" cy="300125"/>
          </a:xfrm>
        </p:grpSpPr>
        <p:sp>
          <p:nvSpPr>
            <p:cNvPr id="10454" name="Google Shape;10454;p6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8" name="Google Shape;10458;p68"/>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9" name="Google Shape;10459;p68"/>
          <p:cNvGrpSpPr/>
          <p:nvPr/>
        </p:nvGrpSpPr>
        <p:grpSpPr>
          <a:xfrm>
            <a:off x="1290494" y="2699684"/>
            <a:ext cx="360109" cy="358199"/>
            <a:chOff x="-47160325" y="1974175"/>
            <a:chExt cx="301700" cy="300100"/>
          </a:xfrm>
        </p:grpSpPr>
        <p:sp>
          <p:nvSpPr>
            <p:cNvPr id="10460" name="Google Shape;10460;p6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68"/>
          <p:cNvGrpSpPr/>
          <p:nvPr/>
        </p:nvGrpSpPr>
        <p:grpSpPr>
          <a:xfrm>
            <a:off x="1290971" y="3146218"/>
            <a:ext cx="359154" cy="359124"/>
            <a:chOff x="-47159525" y="2342000"/>
            <a:chExt cx="300900" cy="300875"/>
          </a:xfrm>
        </p:grpSpPr>
        <p:sp>
          <p:nvSpPr>
            <p:cNvPr id="10463" name="Google Shape;10463;p6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68"/>
          <p:cNvGrpSpPr/>
          <p:nvPr/>
        </p:nvGrpSpPr>
        <p:grpSpPr>
          <a:xfrm>
            <a:off x="1291448" y="3603054"/>
            <a:ext cx="358199" cy="359154"/>
            <a:chOff x="-47157950" y="2712175"/>
            <a:chExt cx="300100" cy="300900"/>
          </a:xfrm>
        </p:grpSpPr>
        <p:sp>
          <p:nvSpPr>
            <p:cNvPr id="10469" name="Google Shape;10469;p6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6" name="Google Shape;10476;p68"/>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7" name="Google Shape;10477;p68"/>
          <p:cNvGrpSpPr/>
          <p:nvPr/>
        </p:nvGrpSpPr>
        <p:grpSpPr>
          <a:xfrm>
            <a:off x="3535175" y="3135863"/>
            <a:ext cx="315886" cy="358199"/>
            <a:chOff x="-45278675" y="2333325"/>
            <a:chExt cx="264650" cy="300100"/>
          </a:xfrm>
        </p:grpSpPr>
        <p:sp>
          <p:nvSpPr>
            <p:cNvPr id="10478" name="Google Shape;10478;p6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68"/>
          <p:cNvGrpSpPr/>
          <p:nvPr/>
        </p:nvGrpSpPr>
        <p:grpSpPr>
          <a:xfrm>
            <a:off x="3545500" y="3590820"/>
            <a:ext cx="295237" cy="358229"/>
            <a:chOff x="-45270025" y="2701925"/>
            <a:chExt cx="247350" cy="300125"/>
          </a:xfrm>
        </p:grpSpPr>
        <p:sp>
          <p:nvSpPr>
            <p:cNvPr id="10483" name="Google Shape;10483;p6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7" name="Google Shape;10487;p68"/>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8" name="Google Shape;10488;p68"/>
          <p:cNvGrpSpPr/>
          <p:nvPr/>
        </p:nvGrpSpPr>
        <p:grpSpPr>
          <a:xfrm>
            <a:off x="2209567" y="1743737"/>
            <a:ext cx="307444" cy="366556"/>
            <a:chOff x="2209567" y="1972337"/>
            <a:chExt cx="307444" cy="366556"/>
          </a:xfrm>
        </p:grpSpPr>
        <p:sp>
          <p:nvSpPr>
            <p:cNvPr id="10489" name="Google Shape;10489;p68"/>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8"/>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8"/>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2" name="Google Shape;10492;p68"/>
            <p:cNvGrpSpPr/>
            <p:nvPr/>
          </p:nvGrpSpPr>
          <p:grpSpPr>
            <a:xfrm>
              <a:off x="2209567" y="2078266"/>
              <a:ext cx="307444" cy="260626"/>
              <a:chOff x="1636184" y="2959225"/>
              <a:chExt cx="232666" cy="197250"/>
            </a:xfrm>
          </p:grpSpPr>
          <p:sp>
            <p:nvSpPr>
              <p:cNvPr id="10493" name="Google Shape;10493;p6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8"/>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496" name="Google Shape;10496;p6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497" name="Google Shape;10497;p68"/>
          <p:cNvGrpSpPr/>
          <p:nvPr/>
        </p:nvGrpSpPr>
        <p:grpSpPr>
          <a:xfrm>
            <a:off x="3577265" y="2235011"/>
            <a:ext cx="258542" cy="365154"/>
            <a:chOff x="-47300587" y="123275"/>
            <a:chExt cx="190975" cy="269725"/>
          </a:xfrm>
        </p:grpSpPr>
        <p:sp>
          <p:nvSpPr>
            <p:cNvPr id="10498" name="Google Shape;10498;p6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68"/>
          <p:cNvGrpSpPr/>
          <p:nvPr/>
        </p:nvGrpSpPr>
        <p:grpSpPr>
          <a:xfrm>
            <a:off x="4870788" y="1304201"/>
            <a:ext cx="342328" cy="339793"/>
            <a:chOff x="-13966675" y="1639700"/>
            <a:chExt cx="354450" cy="351825"/>
          </a:xfrm>
        </p:grpSpPr>
        <p:sp>
          <p:nvSpPr>
            <p:cNvPr id="10504" name="Google Shape;10504;p68"/>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8"/>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8"/>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8"/>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8"/>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8"/>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8"/>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1" name="Google Shape;10511;p68"/>
          <p:cNvGrpSpPr/>
          <p:nvPr/>
        </p:nvGrpSpPr>
        <p:grpSpPr>
          <a:xfrm>
            <a:off x="6667277" y="1303887"/>
            <a:ext cx="340034" cy="340420"/>
            <a:chOff x="-12199250" y="1662675"/>
            <a:chExt cx="352075" cy="352475"/>
          </a:xfrm>
        </p:grpSpPr>
        <p:sp>
          <p:nvSpPr>
            <p:cNvPr id="10512" name="Google Shape;10512;p68"/>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8"/>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8"/>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68"/>
          <p:cNvGrpSpPr/>
          <p:nvPr/>
        </p:nvGrpSpPr>
        <p:grpSpPr>
          <a:xfrm>
            <a:off x="6666130" y="1710754"/>
            <a:ext cx="342328" cy="342328"/>
            <a:chOff x="-12199250" y="2096250"/>
            <a:chExt cx="354450" cy="354450"/>
          </a:xfrm>
        </p:grpSpPr>
        <p:sp>
          <p:nvSpPr>
            <p:cNvPr id="10516" name="Google Shape;10516;p68"/>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8"/>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68"/>
          <p:cNvGrpSpPr/>
          <p:nvPr/>
        </p:nvGrpSpPr>
        <p:grpSpPr>
          <a:xfrm>
            <a:off x="6667277" y="2119708"/>
            <a:ext cx="340034" cy="341579"/>
            <a:chOff x="-12199250" y="2530225"/>
            <a:chExt cx="352075" cy="353675"/>
          </a:xfrm>
        </p:grpSpPr>
        <p:sp>
          <p:nvSpPr>
            <p:cNvPr id="10519" name="Google Shape;10519;p68"/>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8"/>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8"/>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8"/>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3" name="Google Shape;10523;p68"/>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4" name="Google Shape;10524;p68"/>
          <p:cNvGrpSpPr/>
          <p:nvPr/>
        </p:nvGrpSpPr>
        <p:grpSpPr>
          <a:xfrm>
            <a:off x="4870788" y="2959488"/>
            <a:ext cx="342328" cy="339310"/>
            <a:chOff x="-10462550" y="2057650"/>
            <a:chExt cx="354450" cy="351325"/>
          </a:xfrm>
        </p:grpSpPr>
        <p:sp>
          <p:nvSpPr>
            <p:cNvPr id="10525" name="Google Shape;10525;p68"/>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8"/>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7" name="Google Shape;10527;p68"/>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8" name="Google Shape;10528;p68"/>
          <p:cNvGrpSpPr/>
          <p:nvPr/>
        </p:nvGrpSpPr>
        <p:grpSpPr>
          <a:xfrm>
            <a:off x="6649772" y="2551051"/>
            <a:ext cx="375044" cy="340541"/>
            <a:chOff x="-8692750" y="1622100"/>
            <a:chExt cx="388325" cy="352600"/>
          </a:xfrm>
        </p:grpSpPr>
        <p:sp>
          <p:nvSpPr>
            <p:cNvPr id="10529" name="Google Shape;10529;p68"/>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8"/>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68"/>
          <p:cNvGrpSpPr/>
          <p:nvPr/>
        </p:nvGrpSpPr>
        <p:grpSpPr>
          <a:xfrm>
            <a:off x="5304253" y="1303307"/>
            <a:ext cx="341555" cy="341579"/>
            <a:chOff x="-13529550" y="1639425"/>
            <a:chExt cx="353650" cy="353675"/>
          </a:xfrm>
        </p:grpSpPr>
        <p:sp>
          <p:nvSpPr>
            <p:cNvPr id="10532" name="Google Shape;10532;p68"/>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8"/>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8"/>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8"/>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8"/>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8"/>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8"/>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8"/>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68"/>
          <p:cNvGrpSpPr/>
          <p:nvPr/>
        </p:nvGrpSpPr>
        <p:grpSpPr>
          <a:xfrm>
            <a:off x="5303106" y="1711889"/>
            <a:ext cx="343849" cy="340058"/>
            <a:chOff x="-13531925" y="2075775"/>
            <a:chExt cx="356025" cy="352100"/>
          </a:xfrm>
        </p:grpSpPr>
        <p:sp>
          <p:nvSpPr>
            <p:cNvPr id="10541" name="Google Shape;10541;p68"/>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8"/>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68"/>
          <p:cNvGrpSpPr/>
          <p:nvPr/>
        </p:nvGrpSpPr>
        <p:grpSpPr>
          <a:xfrm>
            <a:off x="5304627" y="2120094"/>
            <a:ext cx="340807" cy="340807"/>
            <a:chOff x="-13528775" y="2507400"/>
            <a:chExt cx="352875" cy="352875"/>
          </a:xfrm>
        </p:grpSpPr>
        <p:sp>
          <p:nvSpPr>
            <p:cNvPr id="10544" name="Google Shape;10544;p68"/>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8"/>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8"/>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7" name="Google Shape;10547;p68"/>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8"/>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9" name="Google Shape;10549;p68"/>
          <p:cNvGrpSpPr/>
          <p:nvPr/>
        </p:nvGrpSpPr>
        <p:grpSpPr>
          <a:xfrm>
            <a:off x="7140133" y="2119708"/>
            <a:ext cx="308090" cy="341579"/>
            <a:chOff x="-11747150" y="2530225"/>
            <a:chExt cx="319000" cy="353675"/>
          </a:xfrm>
        </p:grpSpPr>
        <p:sp>
          <p:nvSpPr>
            <p:cNvPr id="10550" name="Google Shape;10550;p68"/>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8"/>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68"/>
          <p:cNvGrpSpPr/>
          <p:nvPr/>
        </p:nvGrpSpPr>
        <p:grpSpPr>
          <a:xfrm>
            <a:off x="5304627" y="2550919"/>
            <a:ext cx="340807" cy="340807"/>
            <a:chOff x="-10027775" y="1622900"/>
            <a:chExt cx="352875" cy="352875"/>
          </a:xfrm>
        </p:grpSpPr>
        <p:sp>
          <p:nvSpPr>
            <p:cNvPr id="10553" name="Google Shape;10553;p68"/>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8"/>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8"/>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8"/>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8"/>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8"/>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9" name="Google Shape;10559;p68"/>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0" name="Google Shape;10560;p68"/>
          <p:cNvGrpSpPr/>
          <p:nvPr/>
        </p:nvGrpSpPr>
        <p:grpSpPr>
          <a:xfrm>
            <a:off x="8031595" y="2576583"/>
            <a:ext cx="322553" cy="342328"/>
            <a:chOff x="-10019125" y="2490075"/>
            <a:chExt cx="333975" cy="354450"/>
          </a:xfrm>
        </p:grpSpPr>
        <p:sp>
          <p:nvSpPr>
            <p:cNvPr id="10561" name="Google Shape;10561;p68"/>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8"/>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8"/>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8"/>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68"/>
          <p:cNvGrpSpPr/>
          <p:nvPr/>
        </p:nvGrpSpPr>
        <p:grpSpPr>
          <a:xfrm>
            <a:off x="6661180" y="2957593"/>
            <a:ext cx="352227" cy="343100"/>
            <a:chOff x="-8684100" y="2032450"/>
            <a:chExt cx="364700" cy="355250"/>
          </a:xfrm>
        </p:grpSpPr>
        <p:sp>
          <p:nvSpPr>
            <p:cNvPr id="10566" name="Google Shape;10566;p68"/>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8"/>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8"/>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9" name="Google Shape;10569;p68"/>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0" name="Google Shape;10570;p68"/>
          <p:cNvGrpSpPr/>
          <p:nvPr/>
        </p:nvGrpSpPr>
        <p:grpSpPr>
          <a:xfrm>
            <a:off x="5752039" y="1711056"/>
            <a:ext cx="343849" cy="341724"/>
            <a:chOff x="-13095575" y="2073400"/>
            <a:chExt cx="356025" cy="353825"/>
          </a:xfrm>
        </p:grpSpPr>
        <p:sp>
          <p:nvSpPr>
            <p:cNvPr id="10571" name="Google Shape;10571;p68"/>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8"/>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8"/>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8"/>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8"/>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8"/>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8"/>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8"/>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9" name="Google Shape;10579;p68"/>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0" name="Google Shape;10580;p68"/>
          <p:cNvGrpSpPr/>
          <p:nvPr/>
        </p:nvGrpSpPr>
        <p:grpSpPr>
          <a:xfrm>
            <a:off x="7576787" y="1302885"/>
            <a:ext cx="343100" cy="342424"/>
            <a:chOff x="-11332875" y="1660700"/>
            <a:chExt cx="355250" cy="354550"/>
          </a:xfrm>
        </p:grpSpPr>
        <p:sp>
          <p:nvSpPr>
            <p:cNvPr id="10581" name="Google Shape;10581;p68"/>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8"/>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8"/>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8"/>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5" name="Google Shape;10585;p68"/>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8"/>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7" name="Google Shape;10587;p68"/>
          <p:cNvGrpSpPr/>
          <p:nvPr/>
        </p:nvGrpSpPr>
        <p:grpSpPr>
          <a:xfrm>
            <a:off x="5774096" y="2549397"/>
            <a:ext cx="299736" cy="343849"/>
            <a:chOff x="-9570950" y="1622100"/>
            <a:chExt cx="310350" cy="356025"/>
          </a:xfrm>
        </p:grpSpPr>
        <p:sp>
          <p:nvSpPr>
            <p:cNvPr id="10588" name="Google Shape;10588;p68"/>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8"/>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0" name="Google Shape;10590;p68"/>
          <p:cNvGrpSpPr/>
          <p:nvPr/>
        </p:nvGrpSpPr>
        <p:grpSpPr>
          <a:xfrm>
            <a:off x="5752800" y="2958353"/>
            <a:ext cx="342328" cy="341579"/>
            <a:chOff x="-9594575" y="2056875"/>
            <a:chExt cx="354450" cy="353675"/>
          </a:xfrm>
        </p:grpSpPr>
        <p:sp>
          <p:nvSpPr>
            <p:cNvPr id="10591" name="Google Shape;10591;p68"/>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8"/>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8"/>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4" name="Google Shape;10594;p68"/>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5" name="Google Shape;10595;p68"/>
          <p:cNvGrpSpPr/>
          <p:nvPr/>
        </p:nvGrpSpPr>
        <p:grpSpPr>
          <a:xfrm>
            <a:off x="6208482" y="1303693"/>
            <a:ext cx="342328" cy="340807"/>
            <a:chOff x="-12661600" y="1640225"/>
            <a:chExt cx="354450" cy="352875"/>
          </a:xfrm>
        </p:grpSpPr>
        <p:sp>
          <p:nvSpPr>
            <p:cNvPr id="10596" name="Google Shape;10596;p68"/>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8"/>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8"/>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68"/>
          <p:cNvGrpSpPr/>
          <p:nvPr/>
        </p:nvGrpSpPr>
        <p:grpSpPr>
          <a:xfrm>
            <a:off x="6208857" y="1732231"/>
            <a:ext cx="341579" cy="299374"/>
            <a:chOff x="-12660025" y="2096250"/>
            <a:chExt cx="353675" cy="309975"/>
          </a:xfrm>
        </p:grpSpPr>
        <p:sp>
          <p:nvSpPr>
            <p:cNvPr id="10600" name="Google Shape;10600;p68"/>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8"/>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8"/>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8"/>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8"/>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8"/>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8"/>
          <p:cNvGrpSpPr/>
          <p:nvPr/>
        </p:nvGrpSpPr>
        <p:grpSpPr>
          <a:xfrm>
            <a:off x="6207335" y="2119527"/>
            <a:ext cx="344622" cy="341941"/>
            <a:chOff x="-12663175" y="2506800"/>
            <a:chExt cx="356825" cy="354050"/>
          </a:xfrm>
        </p:grpSpPr>
        <p:sp>
          <p:nvSpPr>
            <p:cNvPr id="10607" name="Google Shape;10607;p68"/>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8"/>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8"/>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8"/>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68"/>
          <p:cNvGrpSpPr/>
          <p:nvPr/>
        </p:nvGrpSpPr>
        <p:grpSpPr>
          <a:xfrm>
            <a:off x="8022468" y="1303307"/>
            <a:ext cx="340807" cy="341579"/>
            <a:chOff x="-10896525" y="1663050"/>
            <a:chExt cx="352875" cy="353675"/>
          </a:xfrm>
        </p:grpSpPr>
        <p:sp>
          <p:nvSpPr>
            <p:cNvPr id="10612" name="Google Shape;10612;p68"/>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8"/>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4" name="Google Shape;10614;p68"/>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5" name="Google Shape;10615;p68"/>
          <p:cNvGrpSpPr/>
          <p:nvPr/>
        </p:nvGrpSpPr>
        <p:grpSpPr>
          <a:xfrm>
            <a:off x="8022082" y="2130742"/>
            <a:ext cx="341579" cy="319511"/>
            <a:chOff x="-10898100" y="2542050"/>
            <a:chExt cx="353675" cy="330825"/>
          </a:xfrm>
        </p:grpSpPr>
        <p:sp>
          <p:nvSpPr>
            <p:cNvPr id="10616" name="Google Shape;10616;p68"/>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8"/>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8"/>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8"/>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8"/>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8"/>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68"/>
          <p:cNvGrpSpPr/>
          <p:nvPr/>
        </p:nvGrpSpPr>
        <p:grpSpPr>
          <a:xfrm>
            <a:off x="6209617" y="2551607"/>
            <a:ext cx="340058" cy="339430"/>
            <a:chOff x="-9157450" y="1622750"/>
            <a:chExt cx="352100" cy="351450"/>
          </a:xfrm>
        </p:grpSpPr>
        <p:sp>
          <p:nvSpPr>
            <p:cNvPr id="10623" name="Google Shape;10623;p68"/>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8"/>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68"/>
          <p:cNvGrpSpPr/>
          <p:nvPr/>
        </p:nvGrpSpPr>
        <p:grpSpPr>
          <a:xfrm>
            <a:off x="6247658" y="2959874"/>
            <a:ext cx="263977" cy="338537"/>
            <a:chOff x="-9119650" y="2056875"/>
            <a:chExt cx="273325" cy="350525"/>
          </a:xfrm>
        </p:grpSpPr>
        <p:sp>
          <p:nvSpPr>
            <p:cNvPr id="10626" name="Google Shape;10626;p68"/>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8"/>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8" name="Google Shape;10628;p68"/>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8"/>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0" name="Google Shape;10630;p68"/>
          <p:cNvGrpSpPr/>
          <p:nvPr/>
        </p:nvGrpSpPr>
        <p:grpSpPr>
          <a:xfrm>
            <a:off x="7576790" y="2989279"/>
            <a:ext cx="343094" cy="341569"/>
            <a:chOff x="6001575" y="3119050"/>
            <a:chExt cx="315025" cy="313625"/>
          </a:xfrm>
        </p:grpSpPr>
        <p:sp>
          <p:nvSpPr>
            <p:cNvPr id="10631" name="Google Shape;10631;p68"/>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8"/>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33"/>
          <p:cNvSpPr txBox="1"/>
          <p:nvPr>
            <p:ph type="title"/>
          </p:nvPr>
        </p:nvSpPr>
        <p:spPr>
          <a:xfrm>
            <a:off x="3272250" y="536095"/>
            <a:ext cx="5151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576" name="Google Shape;576;p33"/>
          <p:cNvSpPr txBox="1"/>
          <p:nvPr>
            <p:ph idx="2" type="title"/>
          </p:nvPr>
        </p:nvSpPr>
        <p:spPr>
          <a:xfrm>
            <a:off x="4034100" y="1352948"/>
            <a:ext cx="781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77" name="Google Shape;577;p33"/>
          <p:cNvSpPr txBox="1"/>
          <p:nvPr>
            <p:ph idx="3" type="title"/>
          </p:nvPr>
        </p:nvSpPr>
        <p:spPr>
          <a:xfrm>
            <a:off x="6887125" y="1349648"/>
            <a:ext cx="781800" cy="57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78" name="Google Shape;578;p33"/>
          <p:cNvSpPr txBox="1"/>
          <p:nvPr>
            <p:ph idx="4" type="title"/>
          </p:nvPr>
        </p:nvSpPr>
        <p:spPr>
          <a:xfrm>
            <a:off x="4034100" y="2465173"/>
            <a:ext cx="781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79" name="Google Shape;579;p33"/>
          <p:cNvSpPr txBox="1"/>
          <p:nvPr>
            <p:ph idx="5" type="title"/>
          </p:nvPr>
        </p:nvSpPr>
        <p:spPr>
          <a:xfrm>
            <a:off x="6887125" y="2461873"/>
            <a:ext cx="781800" cy="57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580" name="Google Shape;580;p33"/>
          <p:cNvSpPr txBox="1"/>
          <p:nvPr>
            <p:ph idx="6" type="title"/>
          </p:nvPr>
        </p:nvSpPr>
        <p:spPr>
          <a:xfrm>
            <a:off x="4034100" y="3577398"/>
            <a:ext cx="781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81" name="Google Shape;581;p33"/>
          <p:cNvSpPr txBox="1"/>
          <p:nvPr>
            <p:ph idx="7" type="title"/>
          </p:nvPr>
        </p:nvSpPr>
        <p:spPr>
          <a:xfrm>
            <a:off x="6887125" y="3574098"/>
            <a:ext cx="781800" cy="57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582" name="Google Shape;582;p33"/>
          <p:cNvSpPr txBox="1"/>
          <p:nvPr>
            <p:ph idx="1" type="subTitle"/>
          </p:nvPr>
        </p:nvSpPr>
        <p:spPr>
          <a:xfrm>
            <a:off x="3272250" y="1925650"/>
            <a:ext cx="23055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583" name="Google Shape;583;p33"/>
          <p:cNvSpPr txBox="1"/>
          <p:nvPr>
            <p:ph idx="8" type="subTitle"/>
          </p:nvPr>
        </p:nvSpPr>
        <p:spPr>
          <a:xfrm>
            <a:off x="3272250" y="3037875"/>
            <a:ext cx="23055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584" name="Google Shape;584;p33"/>
          <p:cNvSpPr txBox="1"/>
          <p:nvPr>
            <p:ph idx="13" type="subTitle"/>
          </p:nvPr>
        </p:nvSpPr>
        <p:spPr>
          <a:xfrm>
            <a:off x="6125275" y="1925650"/>
            <a:ext cx="23055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585" name="Google Shape;585;p33"/>
          <p:cNvSpPr txBox="1"/>
          <p:nvPr>
            <p:ph idx="14" type="subTitle"/>
          </p:nvPr>
        </p:nvSpPr>
        <p:spPr>
          <a:xfrm>
            <a:off x="6125275" y="3037875"/>
            <a:ext cx="23055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586" name="Google Shape;586;p33"/>
          <p:cNvSpPr txBox="1"/>
          <p:nvPr>
            <p:ph idx="15" type="subTitle"/>
          </p:nvPr>
        </p:nvSpPr>
        <p:spPr>
          <a:xfrm>
            <a:off x="6125275" y="4150100"/>
            <a:ext cx="23055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587" name="Google Shape;587;p33"/>
          <p:cNvSpPr txBox="1"/>
          <p:nvPr>
            <p:ph idx="9" type="subTitle"/>
          </p:nvPr>
        </p:nvSpPr>
        <p:spPr>
          <a:xfrm>
            <a:off x="3272250" y="4150100"/>
            <a:ext cx="23055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588" name="Google Shape;588;p33"/>
          <p:cNvSpPr/>
          <p:nvPr/>
        </p:nvSpPr>
        <p:spPr>
          <a:xfrm flipH="1">
            <a:off x="1785289" y="1791385"/>
            <a:ext cx="559498" cy="618187"/>
          </a:xfrm>
          <a:custGeom>
            <a:rect b="b" l="l" r="r" t="t"/>
            <a:pathLst>
              <a:path extrusionOk="0" h="13452" w="12593">
                <a:moveTo>
                  <a:pt x="0" y="13452"/>
                </a:moveTo>
                <a:cubicBezTo>
                  <a:pt x="6142" y="13452"/>
                  <a:pt x="12593" y="6142"/>
                  <a:pt x="12593" y="0"/>
                </a:cubicBezTo>
              </a:path>
            </a:pathLst>
          </a:custGeom>
          <a:noFill/>
          <a:ln cap="flat" cmpd="sng" w="9525">
            <a:solidFill>
              <a:schemeClr val="accent1"/>
            </a:solidFill>
            <a:prstDash val="solid"/>
            <a:round/>
            <a:headEnd len="med" w="med" type="none"/>
            <a:tailEnd len="med" w="med" type="none"/>
          </a:ln>
        </p:spPr>
      </p:sp>
      <p:sp>
        <p:nvSpPr>
          <p:cNvPr id="589" name="Google Shape;589;p33"/>
          <p:cNvSpPr/>
          <p:nvPr/>
        </p:nvSpPr>
        <p:spPr>
          <a:xfrm flipH="1">
            <a:off x="1342396" y="1707287"/>
            <a:ext cx="490708" cy="3436278"/>
          </a:xfrm>
          <a:custGeom>
            <a:rect b="b" l="l" r="r" t="t"/>
            <a:pathLst>
              <a:path extrusionOk="0" h="26064" w="3722">
                <a:moveTo>
                  <a:pt x="3572" y="1210"/>
                </a:moveTo>
                <a:lnTo>
                  <a:pt x="3572" y="605"/>
                </a:lnTo>
                <a:lnTo>
                  <a:pt x="3721" y="605"/>
                </a:lnTo>
                <a:lnTo>
                  <a:pt x="3721" y="406"/>
                </a:lnTo>
                <a:lnTo>
                  <a:pt x="2278" y="406"/>
                </a:lnTo>
                <a:lnTo>
                  <a:pt x="2278" y="0"/>
                </a:lnTo>
                <a:lnTo>
                  <a:pt x="1445" y="0"/>
                </a:lnTo>
                <a:lnTo>
                  <a:pt x="1445" y="406"/>
                </a:lnTo>
                <a:lnTo>
                  <a:pt x="0" y="406"/>
                </a:lnTo>
                <a:lnTo>
                  <a:pt x="0" y="605"/>
                </a:lnTo>
                <a:lnTo>
                  <a:pt x="150" y="605"/>
                </a:lnTo>
                <a:lnTo>
                  <a:pt x="150" y="1210"/>
                </a:lnTo>
                <a:lnTo>
                  <a:pt x="301" y="1210"/>
                </a:lnTo>
                <a:lnTo>
                  <a:pt x="860" y="1963"/>
                </a:lnTo>
                <a:lnTo>
                  <a:pt x="696" y="1963"/>
                </a:lnTo>
                <a:lnTo>
                  <a:pt x="696" y="2573"/>
                </a:lnTo>
                <a:lnTo>
                  <a:pt x="0" y="2573"/>
                </a:lnTo>
                <a:lnTo>
                  <a:pt x="0" y="2772"/>
                </a:lnTo>
                <a:lnTo>
                  <a:pt x="149" y="2772"/>
                </a:lnTo>
                <a:lnTo>
                  <a:pt x="149" y="3376"/>
                </a:lnTo>
                <a:lnTo>
                  <a:pt x="548" y="3376"/>
                </a:lnTo>
                <a:lnTo>
                  <a:pt x="548" y="2772"/>
                </a:lnTo>
                <a:lnTo>
                  <a:pt x="1445" y="2772"/>
                </a:lnTo>
                <a:lnTo>
                  <a:pt x="1445" y="6207"/>
                </a:lnTo>
                <a:lnTo>
                  <a:pt x="0" y="6207"/>
                </a:lnTo>
                <a:lnTo>
                  <a:pt x="0" y="6406"/>
                </a:lnTo>
                <a:lnTo>
                  <a:pt x="149" y="6406"/>
                </a:lnTo>
                <a:lnTo>
                  <a:pt x="149" y="7010"/>
                </a:lnTo>
                <a:lnTo>
                  <a:pt x="548" y="7010"/>
                </a:lnTo>
                <a:lnTo>
                  <a:pt x="548" y="6406"/>
                </a:lnTo>
                <a:lnTo>
                  <a:pt x="1445" y="6406"/>
                </a:lnTo>
                <a:lnTo>
                  <a:pt x="1445" y="26064"/>
                </a:lnTo>
                <a:lnTo>
                  <a:pt x="2277" y="26064"/>
                </a:lnTo>
                <a:lnTo>
                  <a:pt x="2277" y="6406"/>
                </a:lnTo>
                <a:lnTo>
                  <a:pt x="3174" y="6406"/>
                </a:lnTo>
                <a:lnTo>
                  <a:pt x="3174" y="7010"/>
                </a:lnTo>
                <a:lnTo>
                  <a:pt x="3572" y="7010"/>
                </a:lnTo>
                <a:lnTo>
                  <a:pt x="3572" y="6406"/>
                </a:lnTo>
                <a:lnTo>
                  <a:pt x="3721" y="6406"/>
                </a:lnTo>
                <a:lnTo>
                  <a:pt x="3721" y="6207"/>
                </a:lnTo>
                <a:lnTo>
                  <a:pt x="2277" y="6207"/>
                </a:lnTo>
                <a:lnTo>
                  <a:pt x="2277" y="2772"/>
                </a:lnTo>
                <a:lnTo>
                  <a:pt x="3174" y="2772"/>
                </a:lnTo>
                <a:lnTo>
                  <a:pt x="3174" y="3376"/>
                </a:lnTo>
                <a:lnTo>
                  <a:pt x="3572" y="3376"/>
                </a:lnTo>
                <a:lnTo>
                  <a:pt x="3572" y="2772"/>
                </a:lnTo>
                <a:lnTo>
                  <a:pt x="3721" y="2772"/>
                </a:lnTo>
                <a:lnTo>
                  <a:pt x="3721" y="2573"/>
                </a:lnTo>
                <a:lnTo>
                  <a:pt x="3026" y="2573"/>
                </a:lnTo>
                <a:lnTo>
                  <a:pt x="3026" y="1963"/>
                </a:lnTo>
                <a:lnTo>
                  <a:pt x="2863" y="1963"/>
                </a:lnTo>
                <a:lnTo>
                  <a:pt x="3420" y="1210"/>
                </a:lnTo>
                <a:lnTo>
                  <a:pt x="3572" y="1210"/>
                </a:lnTo>
                <a:close/>
                <a:moveTo>
                  <a:pt x="1445" y="2573"/>
                </a:moveTo>
                <a:lnTo>
                  <a:pt x="1094" y="2573"/>
                </a:lnTo>
                <a:lnTo>
                  <a:pt x="1094" y="1963"/>
                </a:lnTo>
                <a:lnTo>
                  <a:pt x="964" y="1963"/>
                </a:lnTo>
                <a:lnTo>
                  <a:pt x="406" y="1209"/>
                </a:lnTo>
                <a:lnTo>
                  <a:pt x="549" y="1209"/>
                </a:lnTo>
                <a:lnTo>
                  <a:pt x="549" y="605"/>
                </a:lnTo>
                <a:lnTo>
                  <a:pt x="1445" y="605"/>
                </a:lnTo>
                <a:close/>
                <a:moveTo>
                  <a:pt x="2759" y="1963"/>
                </a:moveTo>
                <a:lnTo>
                  <a:pt x="2628" y="1963"/>
                </a:lnTo>
                <a:lnTo>
                  <a:pt x="2628" y="2573"/>
                </a:lnTo>
                <a:lnTo>
                  <a:pt x="2278" y="2573"/>
                </a:lnTo>
                <a:lnTo>
                  <a:pt x="2278" y="605"/>
                </a:lnTo>
                <a:lnTo>
                  <a:pt x="3174" y="605"/>
                </a:lnTo>
                <a:lnTo>
                  <a:pt x="3174" y="1209"/>
                </a:lnTo>
                <a:lnTo>
                  <a:pt x="3317" y="120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3"/>
          <p:cNvSpPr/>
          <p:nvPr/>
        </p:nvSpPr>
        <p:spPr>
          <a:xfrm flipH="1">
            <a:off x="2325628" y="2348654"/>
            <a:ext cx="399115" cy="2794879"/>
          </a:xfrm>
          <a:custGeom>
            <a:rect b="b" l="l" r="r" t="t"/>
            <a:pathLst>
              <a:path extrusionOk="0" h="26064" w="3722">
                <a:moveTo>
                  <a:pt x="3572" y="1210"/>
                </a:moveTo>
                <a:lnTo>
                  <a:pt x="3572" y="605"/>
                </a:lnTo>
                <a:lnTo>
                  <a:pt x="3721" y="605"/>
                </a:lnTo>
                <a:lnTo>
                  <a:pt x="3721" y="406"/>
                </a:lnTo>
                <a:lnTo>
                  <a:pt x="2278" y="406"/>
                </a:lnTo>
                <a:lnTo>
                  <a:pt x="2278" y="0"/>
                </a:lnTo>
                <a:lnTo>
                  <a:pt x="1445" y="0"/>
                </a:lnTo>
                <a:lnTo>
                  <a:pt x="1445" y="406"/>
                </a:lnTo>
                <a:lnTo>
                  <a:pt x="0" y="406"/>
                </a:lnTo>
                <a:lnTo>
                  <a:pt x="0" y="605"/>
                </a:lnTo>
                <a:lnTo>
                  <a:pt x="150" y="605"/>
                </a:lnTo>
                <a:lnTo>
                  <a:pt x="150" y="1210"/>
                </a:lnTo>
                <a:lnTo>
                  <a:pt x="301" y="1210"/>
                </a:lnTo>
                <a:lnTo>
                  <a:pt x="860" y="1963"/>
                </a:lnTo>
                <a:lnTo>
                  <a:pt x="696" y="1963"/>
                </a:lnTo>
                <a:lnTo>
                  <a:pt x="696" y="2573"/>
                </a:lnTo>
                <a:lnTo>
                  <a:pt x="0" y="2573"/>
                </a:lnTo>
                <a:lnTo>
                  <a:pt x="0" y="2772"/>
                </a:lnTo>
                <a:lnTo>
                  <a:pt x="149" y="2772"/>
                </a:lnTo>
                <a:lnTo>
                  <a:pt x="149" y="3376"/>
                </a:lnTo>
                <a:lnTo>
                  <a:pt x="548" y="3376"/>
                </a:lnTo>
                <a:lnTo>
                  <a:pt x="548" y="2772"/>
                </a:lnTo>
                <a:lnTo>
                  <a:pt x="1445" y="2772"/>
                </a:lnTo>
                <a:lnTo>
                  <a:pt x="1445" y="6207"/>
                </a:lnTo>
                <a:lnTo>
                  <a:pt x="0" y="6207"/>
                </a:lnTo>
                <a:lnTo>
                  <a:pt x="0" y="6406"/>
                </a:lnTo>
                <a:lnTo>
                  <a:pt x="149" y="6406"/>
                </a:lnTo>
                <a:lnTo>
                  <a:pt x="149" y="7010"/>
                </a:lnTo>
                <a:lnTo>
                  <a:pt x="548" y="7010"/>
                </a:lnTo>
                <a:lnTo>
                  <a:pt x="548" y="6406"/>
                </a:lnTo>
                <a:lnTo>
                  <a:pt x="1445" y="6406"/>
                </a:lnTo>
                <a:lnTo>
                  <a:pt x="1445" y="26064"/>
                </a:lnTo>
                <a:lnTo>
                  <a:pt x="2277" y="26064"/>
                </a:lnTo>
                <a:lnTo>
                  <a:pt x="2277" y="6406"/>
                </a:lnTo>
                <a:lnTo>
                  <a:pt x="3174" y="6406"/>
                </a:lnTo>
                <a:lnTo>
                  <a:pt x="3174" y="7010"/>
                </a:lnTo>
                <a:lnTo>
                  <a:pt x="3572" y="7010"/>
                </a:lnTo>
                <a:lnTo>
                  <a:pt x="3572" y="6406"/>
                </a:lnTo>
                <a:lnTo>
                  <a:pt x="3721" y="6406"/>
                </a:lnTo>
                <a:lnTo>
                  <a:pt x="3721" y="6207"/>
                </a:lnTo>
                <a:lnTo>
                  <a:pt x="2277" y="6207"/>
                </a:lnTo>
                <a:lnTo>
                  <a:pt x="2277" y="2772"/>
                </a:lnTo>
                <a:lnTo>
                  <a:pt x="3174" y="2772"/>
                </a:lnTo>
                <a:lnTo>
                  <a:pt x="3174" y="3376"/>
                </a:lnTo>
                <a:lnTo>
                  <a:pt x="3572" y="3376"/>
                </a:lnTo>
                <a:lnTo>
                  <a:pt x="3572" y="2772"/>
                </a:lnTo>
                <a:lnTo>
                  <a:pt x="3721" y="2772"/>
                </a:lnTo>
                <a:lnTo>
                  <a:pt x="3721" y="2573"/>
                </a:lnTo>
                <a:lnTo>
                  <a:pt x="3026" y="2573"/>
                </a:lnTo>
                <a:lnTo>
                  <a:pt x="3026" y="1963"/>
                </a:lnTo>
                <a:lnTo>
                  <a:pt x="2863" y="1963"/>
                </a:lnTo>
                <a:lnTo>
                  <a:pt x="3420" y="1210"/>
                </a:lnTo>
                <a:lnTo>
                  <a:pt x="3572" y="1210"/>
                </a:lnTo>
                <a:close/>
                <a:moveTo>
                  <a:pt x="1445" y="2573"/>
                </a:moveTo>
                <a:lnTo>
                  <a:pt x="1094" y="2573"/>
                </a:lnTo>
                <a:lnTo>
                  <a:pt x="1094" y="1963"/>
                </a:lnTo>
                <a:lnTo>
                  <a:pt x="964" y="1963"/>
                </a:lnTo>
                <a:lnTo>
                  <a:pt x="406" y="1209"/>
                </a:lnTo>
                <a:lnTo>
                  <a:pt x="549" y="1209"/>
                </a:lnTo>
                <a:lnTo>
                  <a:pt x="549" y="605"/>
                </a:lnTo>
                <a:lnTo>
                  <a:pt x="1445" y="605"/>
                </a:lnTo>
                <a:close/>
                <a:moveTo>
                  <a:pt x="2759" y="1963"/>
                </a:moveTo>
                <a:lnTo>
                  <a:pt x="2628" y="1963"/>
                </a:lnTo>
                <a:lnTo>
                  <a:pt x="2628" y="2573"/>
                </a:lnTo>
                <a:lnTo>
                  <a:pt x="2278" y="2573"/>
                </a:lnTo>
                <a:lnTo>
                  <a:pt x="2278" y="605"/>
                </a:lnTo>
                <a:lnTo>
                  <a:pt x="3174" y="605"/>
                </a:lnTo>
                <a:lnTo>
                  <a:pt x="3174" y="1209"/>
                </a:lnTo>
                <a:lnTo>
                  <a:pt x="3317" y="120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flipH="1">
            <a:off x="266747" y="1060148"/>
            <a:ext cx="583125" cy="4083441"/>
          </a:xfrm>
          <a:custGeom>
            <a:rect b="b" l="l" r="r" t="t"/>
            <a:pathLst>
              <a:path extrusionOk="0" h="26064" w="3722">
                <a:moveTo>
                  <a:pt x="3572" y="1210"/>
                </a:moveTo>
                <a:lnTo>
                  <a:pt x="3572" y="605"/>
                </a:lnTo>
                <a:lnTo>
                  <a:pt x="3721" y="605"/>
                </a:lnTo>
                <a:lnTo>
                  <a:pt x="3721" y="406"/>
                </a:lnTo>
                <a:lnTo>
                  <a:pt x="2278" y="406"/>
                </a:lnTo>
                <a:lnTo>
                  <a:pt x="2278" y="0"/>
                </a:lnTo>
                <a:lnTo>
                  <a:pt x="1445" y="0"/>
                </a:lnTo>
                <a:lnTo>
                  <a:pt x="1445" y="406"/>
                </a:lnTo>
                <a:lnTo>
                  <a:pt x="0" y="406"/>
                </a:lnTo>
                <a:lnTo>
                  <a:pt x="0" y="605"/>
                </a:lnTo>
                <a:lnTo>
                  <a:pt x="150" y="605"/>
                </a:lnTo>
                <a:lnTo>
                  <a:pt x="150" y="1210"/>
                </a:lnTo>
                <a:lnTo>
                  <a:pt x="301" y="1210"/>
                </a:lnTo>
                <a:lnTo>
                  <a:pt x="860" y="1963"/>
                </a:lnTo>
                <a:lnTo>
                  <a:pt x="696" y="1963"/>
                </a:lnTo>
                <a:lnTo>
                  <a:pt x="696" y="2573"/>
                </a:lnTo>
                <a:lnTo>
                  <a:pt x="0" y="2573"/>
                </a:lnTo>
                <a:lnTo>
                  <a:pt x="0" y="2772"/>
                </a:lnTo>
                <a:lnTo>
                  <a:pt x="149" y="2772"/>
                </a:lnTo>
                <a:lnTo>
                  <a:pt x="149" y="3376"/>
                </a:lnTo>
                <a:lnTo>
                  <a:pt x="548" y="3376"/>
                </a:lnTo>
                <a:lnTo>
                  <a:pt x="548" y="2772"/>
                </a:lnTo>
                <a:lnTo>
                  <a:pt x="1445" y="2772"/>
                </a:lnTo>
                <a:lnTo>
                  <a:pt x="1445" y="6207"/>
                </a:lnTo>
                <a:lnTo>
                  <a:pt x="0" y="6207"/>
                </a:lnTo>
                <a:lnTo>
                  <a:pt x="0" y="6406"/>
                </a:lnTo>
                <a:lnTo>
                  <a:pt x="149" y="6406"/>
                </a:lnTo>
                <a:lnTo>
                  <a:pt x="149" y="7010"/>
                </a:lnTo>
                <a:lnTo>
                  <a:pt x="548" y="7010"/>
                </a:lnTo>
                <a:lnTo>
                  <a:pt x="548" y="6406"/>
                </a:lnTo>
                <a:lnTo>
                  <a:pt x="1445" y="6406"/>
                </a:lnTo>
                <a:lnTo>
                  <a:pt x="1445" y="26064"/>
                </a:lnTo>
                <a:lnTo>
                  <a:pt x="2277" y="26064"/>
                </a:lnTo>
                <a:lnTo>
                  <a:pt x="2277" y="6406"/>
                </a:lnTo>
                <a:lnTo>
                  <a:pt x="3174" y="6406"/>
                </a:lnTo>
                <a:lnTo>
                  <a:pt x="3174" y="7010"/>
                </a:lnTo>
                <a:lnTo>
                  <a:pt x="3572" y="7010"/>
                </a:lnTo>
                <a:lnTo>
                  <a:pt x="3572" y="6406"/>
                </a:lnTo>
                <a:lnTo>
                  <a:pt x="3721" y="6406"/>
                </a:lnTo>
                <a:lnTo>
                  <a:pt x="3721" y="6207"/>
                </a:lnTo>
                <a:lnTo>
                  <a:pt x="2277" y="6207"/>
                </a:lnTo>
                <a:lnTo>
                  <a:pt x="2277" y="2772"/>
                </a:lnTo>
                <a:lnTo>
                  <a:pt x="3174" y="2772"/>
                </a:lnTo>
                <a:lnTo>
                  <a:pt x="3174" y="3376"/>
                </a:lnTo>
                <a:lnTo>
                  <a:pt x="3572" y="3376"/>
                </a:lnTo>
                <a:lnTo>
                  <a:pt x="3572" y="2772"/>
                </a:lnTo>
                <a:lnTo>
                  <a:pt x="3721" y="2772"/>
                </a:lnTo>
                <a:lnTo>
                  <a:pt x="3721" y="2573"/>
                </a:lnTo>
                <a:lnTo>
                  <a:pt x="3026" y="2573"/>
                </a:lnTo>
                <a:lnTo>
                  <a:pt x="3026" y="1963"/>
                </a:lnTo>
                <a:lnTo>
                  <a:pt x="2863" y="1963"/>
                </a:lnTo>
                <a:lnTo>
                  <a:pt x="3420" y="1210"/>
                </a:lnTo>
                <a:lnTo>
                  <a:pt x="3572" y="1210"/>
                </a:lnTo>
                <a:close/>
                <a:moveTo>
                  <a:pt x="1445" y="2573"/>
                </a:moveTo>
                <a:lnTo>
                  <a:pt x="1094" y="2573"/>
                </a:lnTo>
                <a:lnTo>
                  <a:pt x="1094" y="1963"/>
                </a:lnTo>
                <a:lnTo>
                  <a:pt x="964" y="1963"/>
                </a:lnTo>
                <a:lnTo>
                  <a:pt x="406" y="1209"/>
                </a:lnTo>
                <a:lnTo>
                  <a:pt x="549" y="1209"/>
                </a:lnTo>
                <a:lnTo>
                  <a:pt x="549" y="605"/>
                </a:lnTo>
                <a:lnTo>
                  <a:pt x="1445" y="605"/>
                </a:lnTo>
                <a:close/>
                <a:moveTo>
                  <a:pt x="2759" y="1963"/>
                </a:moveTo>
                <a:lnTo>
                  <a:pt x="2628" y="1963"/>
                </a:lnTo>
                <a:lnTo>
                  <a:pt x="2628" y="2573"/>
                </a:lnTo>
                <a:lnTo>
                  <a:pt x="2278" y="2573"/>
                </a:lnTo>
                <a:lnTo>
                  <a:pt x="2278" y="605"/>
                </a:lnTo>
                <a:lnTo>
                  <a:pt x="3174" y="605"/>
                </a:lnTo>
                <a:lnTo>
                  <a:pt x="3174" y="1209"/>
                </a:lnTo>
                <a:lnTo>
                  <a:pt x="3317" y="120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flipH="1">
            <a:off x="765933" y="1160101"/>
            <a:ext cx="605573" cy="657065"/>
          </a:xfrm>
          <a:custGeom>
            <a:rect b="b" l="l" r="r" t="t"/>
            <a:pathLst>
              <a:path extrusionOk="0" h="14298" w="12020">
                <a:moveTo>
                  <a:pt x="0" y="13737"/>
                </a:moveTo>
                <a:cubicBezTo>
                  <a:pt x="5217" y="16868"/>
                  <a:pt x="10098" y="5773"/>
                  <a:pt x="12020" y="0"/>
                </a:cubicBezTo>
              </a:path>
            </a:pathLst>
          </a:custGeom>
          <a:noFill/>
          <a:ln cap="flat" cmpd="sng" w="9525">
            <a:solidFill>
              <a:schemeClr val="accent1"/>
            </a:solidFill>
            <a:prstDash val="solid"/>
            <a:round/>
            <a:headEnd len="med" w="med" type="none"/>
            <a:tailEnd len="med" w="med" type="none"/>
          </a:ln>
        </p:spPr>
      </p:sp>
      <p:sp>
        <p:nvSpPr>
          <p:cNvPr id="593" name="Google Shape;593;p33"/>
          <p:cNvSpPr/>
          <p:nvPr/>
        </p:nvSpPr>
        <p:spPr>
          <a:xfrm flipH="1">
            <a:off x="753366" y="1449433"/>
            <a:ext cx="631330" cy="631330"/>
          </a:xfrm>
          <a:custGeom>
            <a:rect b="b" l="l" r="r" t="t"/>
            <a:pathLst>
              <a:path extrusionOk="0" h="13738" w="13738">
                <a:moveTo>
                  <a:pt x="0" y="13738"/>
                </a:moveTo>
                <a:cubicBezTo>
                  <a:pt x="6476" y="13738"/>
                  <a:pt x="12169" y="6283"/>
                  <a:pt x="13738" y="0"/>
                </a:cubicBezTo>
              </a:path>
            </a:pathLst>
          </a:custGeom>
          <a:noFill/>
          <a:ln cap="flat" cmpd="sng" w="9525">
            <a:solidFill>
              <a:schemeClr val="accent1"/>
            </a:solidFill>
            <a:prstDash val="solid"/>
            <a:round/>
            <a:headEnd len="med" w="med" type="none"/>
            <a:tailEnd len="med" w="med" type="none"/>
          </a:ln>
        </p:spPr>
      </p:sp>
      <p:sp>
        <p:nvSpPr>
          <p:cNvPr id="594" name="Google Shape;594;p33"/>
          <p:cNvSpPr/>
          <p:nvPr/>
        </p:nvSpPr>
        <p:spPr>
          <a:xfrm flipH="1">
            <a:off x="1797877" y="2547528"/>
            <a:ext cx="559502" cy="493649"/>
          </a:xfrm>
          <a:custGeom>
            <a:rect b="b" l="l" r="r" t="t"/>
            <a:pathLst>
              <a:path extrusionOk="0" h="10742" w="12175">
                <a:moveTo>
                  <a:pt x="0" y="10742"/>
                </a:moveTo>
                <a:cubicBezTo>
                  <a:pt x="5412" y="10742"/>
                  <a:pt x="10460" y="5133"/>
                  <a:pt x="12175" y="0"/>
                </a:cubicBezTo>
              </a:path>
            </a:pathLst>
          </a:custGeom>
          <a:noFill/>
          <a:ln cap="flat" cmpd="sng" w="9525">
            <a:solidFill>
              <a:schemeClr val="accent1"/>
            </a:solidFill>
            <a:prstDash val="solid"/>
            <a:round/>
            <a:headEnd len="med" w="med" type="none"/>
            <a:tailEnd len="med" w="med" type="none"/>
          </a:ln>
        </p:spPr>
      </p:sp>
      <p:sp>
        <p:nvSpPr>
          <p:cNvPr id="595" name="Google Shape;595;p33"/>
          <p:cNvSpPr/>
          <p:nvPr/>
        </p:nvSpPr>
        <p:spPr>
          <a:xfrm flipH="1">
            <a:off x="1771545" y="2152591"/>
            <a:ext cx="605595" cy="505873"/>
          </a:xfrm>
          <a:custGeom>
            <a:rect b="b" l="l" r="r" t="t"/>
            <a:pathLst>
              <a:path extrusionOk="0" h="11008" w="13178">
                <a:moveTo>
                  <a:pt x="0" y="10886"/>
                </a:moveTo>
                <a:cubicBezTo>
                  <a:pt x="5620" y="11821"/>
                  <a:pt x="12236" y="5619"/>
                  <a:pt x="13178" y="0"/>
                </a:cubicBezTo>
              </a:path>
            </a:pathLst>
          </a:custGeom>
          <a:noFill/>
          <a:ln cap="flat" cmpd="sng" w="9525">
            <a:solidFill>
              <a:schemeClr val="accent1"/>
            </a:solidFill>
            <a:prstDash val="solid"/>
            <a:round/>
            <a:headEnd len="med" w="med" type="none"/>
            <a:tailEnd len="med" w="med" type="none"/>
          </a:ln>
        </p:spPr>
      </p:sp>
      <p:sp>
        <p:nvSpPr>
          <p:cNvPr id="596" name="Google Shape;596;p33"/>
          <p:cNvSpPr/>
          <p:nvPr/>
        </p:nvSpPr>
        <p:spPr>
          <a:xfrm flipH="1">
            <a:off x="777606" y="2086783"/>
            <a:ext cx="605619" cy="492408"/>
          </a:xfrm>
          <a:custGeom>
            <a:rect b="b" l="l" r="r" t="t"/>
            <a:pathLst>
              <a:path extrusionOk="0" h="10715" w="12605">
                <a:moveTo>
                  <a:pt x="0" y="10599"/>
                </a:moveTo>
                <a:cubicBezTo>
                  <a:pt x="5415" y="11499"/>
                  <a:pt x="11704" y="5415"/>
                  <a:pt x="12605" y="0"/>
                </a:cubicBezTo>
              </a:path>
            </a:pathLst>
          </a:custGeom>
          <a:noFill/>
          <a:ln cap="flat" cmpd="sng" w="9525">
            <a:solidFill>
              <a:schemeClr val="accent1"/>
            </a:solidFill>
            <a:prstDash val="solid"/>
            <a:round/>
            <a:headEnd len="med" w="med" type="none"/>
            <a:tailEnd len="med" w="med" type="none"/>
          </a:ln>
        </p:spPr>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36" name="Shape 10636"/>
        <p:cNvGrpSpPr/>
        <p:nvPr/>
      </p:nvGrpSpPr>
      <p:grpSpPr>
        <a:xfrm>
          <a:off x="0" y="0"/>
          <a:ext cx="0" cy="0"/>
          <a:chOff x="0" y="0"/>
          <a:chExt cx="0" cy="0"/>
        </a:xfrm>
      </p:grpSpPr>
      <p:sp>
        <p:nvSpPr>
          <p:cNvPr id="10637" name="Google Shape;10637;p69"/>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8" name="Google Shape;10638;p69"/>
          <p:cNvGrpSpPr/>
          <p:nvPr/>
        </p:nvGrpSpPr>
        <p:grpSpPr>
          <a:xfrm>
            <a:off x="829227" y="2273195"/>
            <a:ext cx="476329" cy="476213"/>
            <a:chOff x="-21298675" y="2414425"/>
            <a:chExt cx="306400" cy="306325"/>
          </a:xfrm>
        </p:grpSpPr>
        <p:sp>
          <p:nvSpPr>
            <p:cNvPr id="10639" name="Google Shape;10639;p69"/>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9"/>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9"/>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69"/>
          <p:cNvGrpSpPr/>
          <p:nvPr/>
        </p:nvGrpSpPr>
        <p:grpSpPr>
          <a:xfrm>
            <a:off x="828605" y="2865128"/>
            <a:ext cx="477573" cy="445432"/>
            <a:chOff x="-21299475" y="2798025"/>
            <a:chExt cx="307200" cy="286525"/>
          </a:xfrm>
        </p:grpSpPr>
        <p:sp>
          <p:nvSpPr>
            <p:cNvPr id="10643" name="Google Shape;10643;p69"/>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9"/>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9"/>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9"/>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9"/>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9"/>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9"/>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9"/>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9"/>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9"/>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9"/>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9"/>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5" name="Google Shape;10655;p69"/>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9"/>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9"/>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8" name="Google Shape;10658;p69"/>
          <p:cNvGrpSpPr/>
          <p:nvPr/>
        </p:nvGrpSpPr>
        <p:grpSpPr>
          <a:xfrm>
            <a:off x="6697960" y="1688917"/>
            <a:ext cx="413912" cy="472676"/>
            <a:chOff x="-17545650" y="2051350"/>
            <a:chExt cx="266250" cy="304050"/>
          </a:xfrm>
        </p:grpSpPr>
        <p:sp>
          <p:nvSpPr>
            <p:cNvPr id="10659" name="Google Shape;10659;p69"/>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9"/>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9"/>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9"/>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3" name="Google Shape;10663;p69"/>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4" name="Google Shape;10664;p69"/>
          <p:cNvGrpSpPr/>
          <p:nvPr/>
        </p:nvGrpSpPr>
        <p:grpSpPr>
          <a:xfrm>
            <a:off x="6668578" y="2865574"/>
            <a:ext cx="472676" cy="444538"/>
            <a:chOff x="-17565350" y="2809825"/>
            <a:chExt cx="304050" cy="285950"/>
          </a:xfrm>
        </p:grpSpPr>
        <p:sp>
          <p:nvSpPr>
            <p:cNvPr id="10665" name="Google Shape;10665;p69"/>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9"/>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9"/>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9"/>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9"/>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0" name="Google Shape;10670;p69"/>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9"/>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9"/>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3" name="Google Shape;10673;p69"/>
          <p:cNvGrpSpPr/>
          <p:nvPr/>
        </p:nvGrpSpPr>
        <p:grpSpPr>
          <a:xfrm>
            <a:off x="1441487" y="2850904"/>
            <a:ext cx="416283" cy="473881"/>
            <a:chOff x="-20904875" y="2788575"/>
            <a:chExt cx="267775" cy="304825"/>
          </a:xfrm>
        </p:grpSpPr>
        <p:sp>
          <p:nvSpPr>
            <p:cNvPr id="10674" name="Google Shape;10674;p69"/>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9"/>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69"/>
          <p:cNvGrpSpPr/>
          <p:nvPr/>
        </p:nvGrpSpPr>
        <p:grpSpPr>
          <a:xfrm>
            <a:off x="4381902" y="2275564"/>
            <a:ext cx="360045" cy="471471"/>
            <a:chOff x="-19006700" y="2434925"/>
            <a:chExt cx="231600" cy="303275"/>
          </a:xfrm>
        </p:grpSpPr>
        <p:sp>
          <p:nvSpPr>
            <p:cNvPr id="10677" name="Google Shape;10677;p69"/>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9"/>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9"/>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9"/>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1" name="Google Shape;10681;p69"/>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9"/>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3" name="Google Shape;10683;p69"/>
          <p:cNvGrpSpPr/>
          <p:nvPr/>
        </p:nvGrpSpPr>
        <p:grpSpPr>
          <a:xfrm>
            <a:off x="7260501" y="2289051"/>
            <a:ext cx="473881" cy="444499"/>
            <a:chOff x="-17190425" y="2435725"/>
            <a:chExt cx="304825" cy="285925"/>
          </a:xfrm>
        </p:grpSpPr>
        <p:sp>
          <p:nvSpPr>
            <p:cNvPr id="10684" name="Google Shape;10684;p69"/>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9"/>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9"/>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7" name="Google Shape;10687;p69"/>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8" name="Google Shape;10688;p69"/>
          <p:cNvGrpSpPr/>
          <p:nvPr/>
        </p:nvGrpSpPr>
        <p:grpSpPr>
          <a:xfrm>
            <a:off x="4915227" y="3444650"/>
            <a:ext cx="476329" cy="475086"/>
            <a:chOff x="-15719925" y="2416825"/>
            <a:chExt cx="306400" cy="305600"/>
          </a:xfrm>
        </p:grpSpPr>
        <p:sp>
          <p:nvSpPr>
            <p:cNvPr id="10689" name="Google Shape;10689;p69"/>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9"/>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9"/>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2" name="Google Shape;10692;p69"/>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9"/>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4" name="Google Shape;10694;p69"/>
          <p:cNvGrpSpPr/>
          <p:nvPr/>
        </p:nvGrpSpPr>
        <p:grpSpPr>
          <a:xfrm>
            <a:off x="2001521" y="2851506"/>
            <a:ext cx="479983" cy="472676"/>
            <a:chOff x="-20550425" y="2789350"/>
            <a:chExt cx="308750" cy="304050"/>
          </a:xfrm>
        </p:grpSpPr>
        <p:sp>
          <p:nvSpPr>
            <p:cNvPr id="10695" name="Google Shape;10695;p69"/>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9"/>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9"/>
          <p:cNvGrpSpPr/>
          <p:nvPr/>
        </p:nvGrpSpPr>
        <p:grpSpPr>
          <a:xfrm>
            <a:off x="4916888" y="1688158"/>
            <a:ext cx="473920" cy="474192"/>
            <a:chOff x="-18666450" y="2059825"/>
            <a:chExt cx="304850" cy="305025"/>
          </a:xfrm>
        </p:grpSpPr>
        <p:sp>
          <p:nvSpPr>
            <p:cNvPr id="10698" name="Google Shape;10698;p69"/>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9"/>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69"/>
          <p:cNvGrpSpPr/>
          <p:nvPr/>
        </p:nvGrpSpPr>
        <p:grpSpPr>
          <a:xfrm>
            <a:off x="4916286" y="2275584"/>
            <a:ext cx="475125" cy="471432"/>
            <a:chOff x="-18668025" y="2435725"/>
            <a:chExt cx="305625" cy="303250"/>
          </a:xfrm>
        </p:grpSpPr>
        <p:sp>
          <p:nvSpPr>
            <p:cNvPr id="10701" name="Google Shape;10701;p69"/>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9"/>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9"/>
          <p:cNvGrpSpPr/>
          <p:nvPr/>
        </p:nvGrpSpPr>
        <p:grpSpPr>
          <a:xfrm>
            <a:off x="4915683" y="2850902"/>
            <a:ext cx="476329" cy="473881"/>
            <a:chOff x="-18668800" y="2807475"/>
            <a:chExt cx="306400" cy="304825"/>
          </a:xfrm>
        </p:grpSpPr>
        <p:sp>
          <p:nvSpPr>
            <p:cNvPr id="10704" name="Google Shape;10704;p69"/>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9"/>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9"/>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9"/>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9"/>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9"/>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9"/>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9"/>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9"/>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69"/>
          <p:cNvGrpSpPr/>
          <p:nvPr/>
        </p:nvGrpSpPr>
        <p:grpSpPr>
          <a:xfrm>
            <a:off x="7869652" y="1687693"/>
            <a:ext cx="416361" cy="475125"/>
            <a:chOff x="-16798200" y="2050575"/>
            <a:chExt cx="267825" cy="305625"/>
          </a:xfrm>
        </p:grpSpPr>
        <p:sp>
          <p:nvSpPr>
            <p:cNvPr id="10714" name="Google Shape;10714;p69"/>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9"/>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9"/>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9"/>
          <p:cNvGrpSpPr/>
          <p:nvPr/>
        </p:nvGrpSpPr>
        <p:grpSpPr>
          <a:xfrm>
            <a:off x="7840270" y="2852127"/>
            <a:ext cx="475125" cy="471432"/>
            <a:chOff x="-16817100" y="2801175"/>
            <a:chExt cx="305625" cy="303250"/>
          </a:xfrm>
        </p:grpSpPr>
        <p:sp>
          <p:nvSpPr>
            <p:cNvPr id="10718" name="Google Shape;10718;p69"/>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9"/>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9"/>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9"/>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9"/>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9"/>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9"/>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9"/>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69"/>
          <p:cNvGrpSpPr/>
          <p:nvPr/>
        </p:nvGrpSpPr>
        <p:grpSpPr>
          <a:xfrm>
            <a:off x="7247390" y="3444614"/>
            <a:ext cx="476329" cy="475125"/>
            <a:chOff x="-15717575" y="2786200"/>
            <a:chExt cx="306400" cy="305625"/>
          </a:xfrm>
        </p:grpSpPr>
        <p:sp>
          <p:nvSpPr>
            <p:cNvPr id="10727" name="Google Shape;10727;p69"/>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9"/>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9"/>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9"/>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9"/>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9"/>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9"/>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69"/>
          <p:cNvGrpSpPr/>
          <p:nvPr/>
        </p:nvGrpSpPr>
        <p:grpSpPr>
          <a:xfrm>
            <a:off x="2584963" y="1688296"/>
            <a:ext cx="475125" cy="473920"/>
            <a:chOff x="-20173175" y="2038750"/>
            <a:chExt cx="305625" cy="304850"/>
          </a:xfrm>
        </p:grpSpPr>
        <p:sp>
          <p:nvSpPr>
            <p:cNvPr id="10735" name="Google Shape;10735;p69"/>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9"/>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7" name="Google Shape;10737;p69"/>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8" name="Google Shape;10738;p69"/>
          <p:cNvGrpSpPr/>
          <p:nvPr/>
        </p:nvGrpSpPr>
        <p:grpSpPr>
          <a:xfrm>
            <a:off x="2586187" y="2850282"/>
            <a:ext cx="472676" cy="475125"/>
            <a:chOff x="-20173175" y="2787775"/>
            <a:chExt cx="304050" cy="305625"/>
          </a:xfrm>
        </p:grpSpPr>
        <p:sp>
          <p:nvSpPr>
            <p:cNvPr id="10739" name="Google Shape;10739;p69"/>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9"/>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9"/>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9"/>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9"/>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9"/>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9"/>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69"/>
          <p:cNvGrpSpPr/>
          <p:nvPr/>
        </p:nvGrpSpPr>
        <p:grpSpPr>
          <a:xfrm>
            <a:off x="5511171" y="2275564"/>
            <a:ext cx="473881" cy="471471"/>
            <a:chOff x="-18294675" y="2434925"/>
            <a:chExt cx="304825" cy="303275"/>
          </a:xfrm>
        </p:grpSpPr>
        <p:sp>
          <p:nvSpPr>
            <p:cNvPr id="10747" name="Google Shape;10747;p69"/>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9"/>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9"/>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69"/>
          <p:cNvGrpSpPr/>
          <p:nvPr/>
        </p:nvGrpSpPr>
        <p:grpSpPr>
          <a:xfrm>
            <a:off x="5567487" y="2852107"/>
            <a:ext cx="361250" cy="471471"/>
            <a:chOff x="-18258450" y="2809825"/>
            <a:chExt cx="232375" cy="303275"/>
          </a:xfrm>
        </p:grpSpPr>
        <p:sp>
          <p:nvSpPr>
            <p:cNvPr id="10751" name="Google Shape;10751;p69"/>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9"/>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9"/>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4" name="Google Shape;10754;p69"/>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5" name="Google Shape;10755;p69"/>
          <p:cNvGrpSpPr/>
          <p:nvPr/>
        </p:nvGrpSpPr>
        <p:grpSpPr>
          <a:xfrm>
            <a:off x="3777686" y="3445233"/>
            <a:ext cx="415117" cy="473920"/>
            <a:chOff x="-16422500" y="2425450"/>
            <a:chExt cx="267025" cy="304850"/>
          </a:xfrm>
        </p:grpSpPr>
        <p:sp>
          <p:nvSpPr>
            <p:cNvPr id="10756" name="Google Shape;10756;p69"/>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9"/>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9"/>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69"/>
          <p:cNvGrpSpPr/>
          <p:nvPr/>
        </p:nvGrpSpPr>
        <p:grpSpPr>
          <a:xfrm>
            <a:off x="6080447" y="3445838"/>
            <a:ext cx="473920" cy="472676"/>
            <a:chOff x="-16442200" y="2801175"/>
            <a:chExt cx="304850" cy="304050"/>
          </a:xfrm>
        </p:grpSpPr>
        <p:sp>
          <p:nvSpPr>
            <p:cNvPr id="10760" name="Google Shape;10760;p69"/>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9"/>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9"/>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3" name="Google Shape;10763;p69"/>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9"/>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5" name="Google Shape;10765;p69"/>
          <p:cNvGrpSpPr/>
          <p:nvPr/>
        </p:nvGrpSpPr>
        <p:grpSpPr>
          <a:xfrm>
            <a:off x="3156161" y="2276343"/>
            <a:ext cx="481265" cy="469917"/>
            <a:chOff x="-19802200" y="2416025"/>
            <a:chExt cx="309575" cy="302275"/>
          </a:xfrm>
        </p:grpSpPr>
        <p:sp>
          <p:nvSpPr>
            <p:cNvPr id="10766" name="Google Shape;10766;p69"/>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9"/>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9"/>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9"/>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9"/>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69"/>
          <p:cNvGrpSpPr/>
          <p:nvPr/>
        </p:nvGrpSpPr>
        <p:grpSpPr>
          <a:xfrm>
            <a:off x="3159232" y="2851506"/>
            <a:ext cx="475125" cy="472676"/>
            <a:chOff x="-19801400" y="2788575"/>
            <a:chExt cx="305625" cy="304050"/>
          </a:xfrm>
        </p:grpSpPr>
        <p:sp>
          <p:nvSpPr>
            <p:cNvPr id="10772" name="Google Shape;10772;p69"/>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9"/>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9"/>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9"/>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9"/>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9"/>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69"/>
          <p:cNvGrpSpPr/>
          <p:nvPr/>
        </p:nvGrpSpPr>
        <p:grpSpPr>
          <a:xfrm>
            <a:off x="6114308" y="1688916"/>
            <a:ext cx="422463" cy="472676"/>
            <a:chOff x="-17903225" y="2060800"/>
            <a:chExt cx="271750" cy="304050"/>
          </a:xfrm>
        </p:grpSpPr>
        <p:sp>
          <p:nvSpPr>
            <p:cNvPr id="10779" name="Google Shape;10779;p69"/>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9"/>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9"/>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9"/>
          <p:cNvGrpSpPr/>
          <p:nvPr/>
        </p:nvGrpSpPr>
        <p:grpSpPr>
          <a:xfrm>
            <a:off x="6088599" y="2274962"/>
            <a:ext cx="473881" cy="472676"/>
            <a:chOff x="-17918975" y="2435725"/>
            <a:chExt cx="304825" cy="304050"/>
          </a:xfrm>
        </p:grpSpPr>
        <p:sp>
          <p:nvSpPr>
            <p:cNvPr id="10783" name="Google Shape;10783;p69"/>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9"/>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5" name="Google Shape;10785;p69"/>
          <p:cNvGrpSpPr/>
          <p:nvPr/>
        </p:nvGrpSpPr>
        <p:grpSpPr>
          <a:xfrm>
            <a:off x="6117359" y="2852729"/>
            <a:ext cx="416361" cy="470228"/>
            <a:chOff x="-17899300" y="2810625"/>
            <a:chExt cx="267825" cy="302475"/>
          </a:xfrm>
        </p:grpSpPr>
        <p:sp>
          <p:nvSpPr>
            <p:cNvPr id="10786" name="Google Shape;10786;p69"/>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9"/>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9"/>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69"/>
          <p:cNvGrpSpPr/>
          <p:nvPr/>
        </p:nvGrpSpPr>
        <p:grpSpPr>
          <a:xfrm>
            <a:off x="2023212" y="3461166"/>
            <a:ext cx="472676" cy="442089"/>
            <a:chOff x="-16066500" y="2060800"/>
            <a:chExt cx="304050" cy="284375"/>
          </a:xfrm>
        </p:grpSpPr>
        <p:sp>
          <p:nvSpPr>
            <p:cNvPr id="10790" name="Google Shape;10790;p69"/>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9"/>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9"/>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9"/>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9"/>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5" name="Google Shape;10795;p69"/>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9"/>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9"/>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8" name="Google Shape;10798;p69"/>
          <p:cNvGrpSpPr/>
          <p:nvPr/>
        </p:nvGrpSpPr>
        <p:grpSpPr>
          <a:xfrm>
            <a:off x="7907919" y="2297751"/>
            <a:ext cx="368362" cy="419314"/>
            <a:chOff x="4995050" y="3245650"/>
            <a:chExt cx="236950" cy="269725"/>
          </a:xfrm>
        </p:grpSpPr>
        <p:sp>
          <p:nvSpPr>
            <p:cNvPr id="10799" name="Google Shape;10799;p69"/>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9"/>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9"/>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2" name="Google Shape;10802;p69"/>
            <p:cNvGrpSpPr/>
            <p:nvPr/>
          </p:nvGrpSpPr>
          <p:grpSpPr>
            <a:xfrm>
              <a:off x="4995050" y="3245650"/>
              <a:ext cx="236950" cy="269725"/>
              <a:chOff x="4995050" y="3245650"/>
              <a:chExt cx="236950" cy="269725"/>
            </a:xfrm>
          </p:grpSpPr>
          <p:sp>
            <p:nvSpPr>
              <p:cNvPr id="10803" name="Google Shape;10803;p69"/>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9"/>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5" name="Google Shape;10805;p69"/>
          <p:cNvGrpSpPr/>
          <p:nvPr/>
        </p:nvGrpSpPr>
        <p:grpSpPr>
          <a:xfrm>
            <a:off x="5507712" y="1689744"/>
            <a:ext cx="483749" cy="481292"/>
            <a:chOff x="4724650" y="2885700"/>
            <a:chExt cx="270750" cy="269375"/>
          </a:xfrm>
        </p:grpSpPr>
        <p:sp>
          <p:nvSpPr>
            <p:cNvPr id="10806" name="Google Shape;10806;p69"/>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9"/>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9"/>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9"/>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9"/>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9"/>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9"/>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69"/>
          <p:cNvGrpSpPr/>
          <p:nvPr/>
        </p:nvGrpSpPr>
        <p:grpSpPr>
          <a:xfrm>
            <a:off x="4374817" y="1683870"/>
            <a:ext cx="389425" cy="467822"/>
            <a:chOff x="4459350" y="2882125"/>
            <a:chExt cx="228375" cy="274350"/>
          </a:xfrm>
        </p:grpSpPr>
        <p:sp>
          <p:nvSpPr>
            <p:cNvPr id="10814" name="Google Shape;10814;p69"/>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9"/>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9"/>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9"/>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9"/>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819" name="Google Shape;10819;p69"/>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820" name="Google Shape;10820;p6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24" name="Shape 10824"/>
        <p:cNvGrpSpPr/>
        <p:nvPr/>
      </p:nvGrpSpPr>
      <p:grpSpPr>
        <a:xfrm>
          <a:off x="0" y="0"/>
          <a:ext cx="0" cy="0"/>
          <a:chOff x="0" y="0"/>
          <a:chExt cx="0" cy="0"/>
        </a:xfrm>
      </p:grpSpPr>
      <p:sp>
        <p:nvSpPr>
          <p:cNvPr id="10825" name="Google Shape;10825;p7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6" name="Google Shape;10826;p70"/>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7" name="Google Shape;10827;p70"/>
          <p:cNvGrpSpPr/>
          <p:nvPr/>
        </p:nvGrpSpPr>
        <p:grpSpPr>
          <a:xfrm>
            <a:off x="835580" y="2140412"/>
            <a:ext cx="426462" cy="420796"/>
            <a:chOff x="-6713450" y="2397900"/>
            <a:chExt cx="295375" cy="291450"/>
          </a:xfrm>
        </p:grpSpPr>
        <p:sp>
          <p:nvSpPr>
            <p:cNvPr id="10828" name="Google Shape;10828;p70"/>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0"/>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0" name="Google Shape;10830;p70"/>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1" name="Google Shape;10831;p70"/>
          <p:cNvGrpSpPr/>
          <p:nvPr/>
        </p:nvGrpSpPr>
        <p:grpSpPr>
          <a:xfrm>
            <a:off x="3540341" y="1631401"/>
            <a:ext cx="423069" cy="420507"/>
            <a:chOff x="-4932650" y="2046625"/>
            <a:chExt cx="293025" cy="291250"/>
          </a:xfrm>
        </p:grpSpPr>
        <p:sp>
          <p:nvSpPr>
            <p:cNvPr id="10832" name="Google Shape;10832;p70"/>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0"/>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4" name="Google Shape;10834;p70"/>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5" name="Google Shape;10835;p70"/>
          <p:cNvGrpSpPr/>
          <p:nvPr/>
        </p:nvGrpSpPr>
        <p:grpSpPr>
          <a:xfrm>
            <a:off x="3552272" y="2660957"/>
            <a:ext cx="423069" cy="420796"/>
            <a:chOff x="-4931075" y="2765725"/>
            <a:chExt cx="293025" cy="291450"/>
          </a:xfrm>
        </p:grpSpPr>
        <p:sp>
          <p:nvSpPr>
            <p:cNvPr id="10836" name="Google Shape;10836;p70"/>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0"/>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70"/>
          <p:cNvGrpSpPr/>
          <p:nvPr/>
        </p:nvGrpSpPr>
        <p:grpSpPr>
          <a:xfrm>
            <a:off x="6257840" y="1656289"/>
            <a:ext cx="420796" cy="370732"/>
            <a:chOff x="-3137650" y="2067900"/>
            <a:chExt cx="291450" cy="256775"/>
          </a:xfrm>
        </p:grpSpPr>
        <p:sp>
          <p:nvSpPr>
            <p:cNvPr id="10839" name="Google Shape;10839;p7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70"/>
          <p:cNvGrpSpPr/>
          <p:nvPr/>
        </p:nvGrpSpPr>
        <p:grpSpPr>
          <a:xfrm>
            <a:off x="6257840" y="2139926"/>
            <a:ext cx="420796" cy="421770"/>
            <a:chOff x="-3137650" y="2408950"/>
            <a:chExt cx="291450" cy="292125"/>
          </a:xfrm>
        </p:grpSpPr>
        <p:sp>
          <p:nvSpPr>
            <p:cNvPr id="10843" name="Google Shape;10843;p7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70"/>
          <p:cNvGrpSpPr/>
          <p:nvPr/>
        </p:nvGrpSpPr>
        <p:grpSpPr>
          <a:xfrm>
            <a:off x="6269771" y="2685412"/>
            <a:ext cx="420796" cy="371887"/>
            <a:chOff x="-3137650" y="2787000"/>
            <a:chExt cx="291450" cy="257575"/>
          </a:xfrm>
        </p:grpSpPr>
        <p:sp>
          <p:nvSpPr>
            <p:cNvPr id="10849" name="Google Shape;10849;p70"/>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0"/>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0"/>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0"/>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0"/>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0"/>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0"/>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0"/>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7" name="Google Shape;10857;p70"/>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0"/>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0"/>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0" name="Google Shape;10860;p70"/>
          <p:cNvGrpSpPr/>
          <p:nvPr/>
        </p:nvGrpSpPr>
        <p:grpSpPr>
          <a:xfrm>
            <a:off x="1387948" y="2660397"/>
            <a:ext cx="421914" cy="421914"/>
            <a:chOff x="-6354300" y="2757075"/>
            <a:chExt cx="292225" cy="292225"/>
          </a:xfrm>
        </p:grpSpPr>
        <p:sp>
          <p:nvSpPr>
            <p:cNvPr id="10861" name="Google Shape;10861;p70"/>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0"/>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0"/>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0"/>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70"/>
          <p:cNvGrpSpPr/>
          <p:nvPr/>
        </p:nvGrpSpPr>
        <p:grpSpPr>
          <a:xfrm>
            <a:off x="4081951" y="1629560"/>
            <a:ext cx="424188" cy="424188"/>
            <a:chOff x="-4573475" y="2045850"/>
            <a:chExt cx="293800" cy="293800"/>
          </a:xfrm>
        </p:grpSpPr>
        <p:sp>
          <p:nvSpPr>
            <p:cNvPr id="10866" name="Google Shape;10866;p70"/>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0"/>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70"/>
          <p:cNvGrpSpPr/>
          <p:nvPr/>
        </p:nvGrpSpPr>
        <p:grpSpPr>
          <a:xfrm>
            <a:off x="4081374" y="2138699"/>
            <a:ext cx="425343" cy="424225"/>
            <a:chOff x="-4570325" y="2405775"/>
            <a:chExt cx="294600" cy="293825"/>
          </a:xfrm>
        </p:grpSpPr>
        <p:sp>
          <p:nvSpPr>
            <p:cNvPr id="10869" name="Google Shape;10869;p70"/>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0"/>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70"/>
          <p:cNvGrpSpPr/>
          <p:nvPr/>
        </p:nvGrpSpPr>
        <p:grpSpPr>
          <a:xfrm>
            <a:off x="4094442" y="2659838"/>
            <a:ext cx="423069" cy="423033"/>
            <a:chOff x="-4572700" y="2764950"/>
            <a:chExt cx="293025" cy="293000"/>
          </a:xfrm>
        </p:grpSpPr>
        <p:sp>
          <p:nvSpPr>
            <p:cNvPr id="10872" name="Google Shape;10872;p70"/>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0"/>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0"/>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0"/>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0"/>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70"/>
          <p:cNvGrpSpPr/>
          <p:nvPr/>
        </p:nvGrpSpPr>
        <p:grpSpPr>
          <a:xfrm>
            <a:off x="6813205" y="1631239"/>
            <a:ext cx="414840" cy="420832"/>
            <a:chOff x="-2777700" y="2049775"/>
            <a:chExt cx="287325" cy="291475"/>
          </a:xfrm>
        </p:grpSpPr>
        <p:sp>
          <p:nvSpPr>
            <p:cNvPr id="10878" name="Google Shape;10878;p70"/>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0"/>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0"/>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70"/>
          <p:cNvGrpSpPr/>
          <p:nvPr/>
        </p:nvGrpSpPr>
        <p:grpSpPr>
          <a:xfrm>
            <a:off x="6809667" y="2140431"/>
            <a:ext cx="421914" cy="420759"/>
            <a:chOff x="-2571737" y="2403625"/>
            <a:chExt cx="292225" cy="291425"/>
          </a:xfrm>
        </p:grpSpPr>
        <p:sp>
          <p:nvSpPr>
            <p:cNvPr id="10882" name="Google Shape;10882;p7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70"/>
          <p:cNvGrpSpPr/>
          <p:nvPr/>
        </p:nvGrpSpPr>
        <p:grpSpPr>
          <a:xfrm>
            <a:off x="6809667" y="2661534"/>
            <a:ext cx="421914" cy="419640"/>
            <a:chOff x="-2571737" y="2764550"/>
            <a:chExt cx="292225" cy="290650"/>
          </a:xfrm>
        </p:grpSpPr>
        <p:sp>
          <p:nvSpPr>
            <p:cNvPr id="10890" name="Google Shape;10890;p70"/>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0"/>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0"/>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70"/>
          <p:cNvGrpSpPr/>
          <p:nvPr/>
        </p:nvGrpSpPr>
        <p:grpSpPr>
          <a:xfrm>
            <a:off x="3009168" y="3230538"/>
            <a:ext cx="421914" cy="423864"/>
            <a:chOff x="-1333975" y="2365850"/>
            <a:chExt cx="292225" cy="293575"/>
          </a:xfrm>
        </p:grpSpPr>
        <p:sp>
          <p:nvSpPr>
            <p:cNvPr id="10894" name="Google Shape;10894;p70"/>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0"/>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0"/>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0"/>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0"/>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0"/>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0"/>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0"/>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70"/>
          <p:cNvGrpSpPr/>
          <p:nvPr/>
        </p:nvGrpSpPr>
        <p:grpSpPr>
          <a:xfrm>
            <a:off x="1942643" y="2660397"/>
            <a:ext cx="398020" cy="421914"/>
            <a:chOff x="-5995925" y="2757850"/>
            <a:chExt cx="275675" cy="292225"/>
          </a:xfrm>
        </p:grpSpPr>
        <p:sp>
          <p:nvSpPr>
            <p:cNvPr id="10903" name="Google Shape;10903;p70"/>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0"/>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0"/>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0"/>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0"/>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0"/>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0"/>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0"/>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0"/>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70"/>
          <p:cNvGrpSpPr/>
          <p:nvPr/>
        </p:nvGrpSpPr>
        <p:grpSpPr>
          <a:xfrm>
            <a:off x="4622930" y="1631816"/>
            <a:ext cx="421951" cy="419677"/>
            <a:chOff x="-4211975" y="2046625"/>
            <a:chExt cx="292250" cy="290675"/>
          </a:xfrm>
        </p:grpSpPr>
        <p:sp>
          <p:nvSpPr>
            <p:cNvPr id="10913" name="Google Shape;10913;p70"/>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0"/>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70"/>
          <p:cNvGrpSpPr/>
          <p:nvPr/>
        </p:nvGrpSpPr>
        <p:grpSpPr>
          <a:xfrm>
            <a:off x="4672976" y="2138699"/>
            <a:ext cx="321859" cy="424225"/>
            <a:chOff x="-4178875" y="2405775"/>
            <a:chExt cx="222925" cy="293825"/>
          </a:xfrm>
        </p:grpSpPr>
        <p:sp>
          <p:nvSpPr>
            <p:cNvPr id="10916" name="Google Shape;10916;p70"/>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0"/>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0"/>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70"/>
          <p:cNvGrpSpPr/>
          <p:nvPr/>
        </p:nvGrpSpPr>
        <p:grpSpPr>
          <a:xfrm>
            <a:off x="4635439" y="2673483"/>
            <a:ext cx="420796" cy="395746"/>
            <a:chOff x="-4211975" y="2783850"/>
            <a:chExt cx="291450" cy="274100"/>
          </a:xfrm>
        </p:grpSpPr>
        <p:sp>
          <p:nvSpPr>
            <p:cNvPr id="10920" name="Google Shape;10920;p70"/>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0"/>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0"/>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3" name="Google Shape;10923;p70"/>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4" name="Google Shape;10924;p70"/>
          <p:cNvGrpSpPr/>
          <p:nvPr/>
        </p:nvGrpSpPr>
        <p:grpSpPr>
          <a:xfrm>
            <a:off x="7340368" y="2140413"/>
            <a:ext cx="420796" cy="420796"/>
            <a:chOff x="-2419325" y="2408150"/>
            <a:chExt cx="291450" cy="291450"/>
          </a:xfrm>
        </p:grpSpPr>
        <p:sp>
          <p:nvSpPr>
            <p:cNvPr id="10925" name="Google Shape;10925;p70"/>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0"/>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0"/>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0"/>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0"/>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0"/>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0"/>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2" name="Google Shape;10932;p70"/>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3" name="Google Shape;10933;p70"/>
          <p:cNvGrpSpPr/>
          <p:nvPr/>
        </p:nvGrpSpPr>
        <p:grpSpPr>
          <a:xfrm>
            <a:off x="4661893" y="3231514"/>
            <a:ext cx="420796" cy="421914"/>
            <a:chOff x="-1333200" y="2770450"/>
            <a:chExt cx="291450" cy="292225"/>
          </a:xfrm>
        </p:grpSpPr>
        <p:sp>
          <p:nvSpPr>
            <p:cNvPr id="10934" name="Google Shape;10934;p70"/>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0"/>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70"/>
          <p:cNvGrpSpPr/>
          <p:nvPr/>
        </p:nvGrpSpPr>
        <p:grpSpPr>
          <a:xfrm>
            <a:off x="2458506" y="1631256"/>
            <a:ext cx="423069" cy="420796"/>
            <a:chOff x="-5635200" y="2037975"/>
            <a:chExt cx="293025" cy="291450"/>
          </a:xfrm>
        </p:grpSpPr>
        <p:sp>
          <p:nvSpPr>
            <p:cNvPr id="10937" name="Google Shape;10937;p70"/>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0"/>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70"/>
          <p:cNvGrpSpPr/>
          <p:nvPr/>
        </p:nvGrpSpPr>
        <p:grpSpPr>
          <a:xfrm>
            <a:off x="2456792" y="2140412"/>
            <a:ext cx="426499" cy="420796"/>
            <a:chOff x="-5637575" y="2397900"/>
            <a:chExt cx="295400" cy="291450"/>
          </a:xfrm>
        </p:grpSpPr>
        <p:sp>
          <p:nvSpPr>
            <p:cNvPr id="10940" name="Google Shape;10940;p70"/>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0"/>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0"/>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0"/>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70"/>
          <p:cNvGrpSpPr/>
          <p:nvPr/>
        </p:nvGrpSpPr>
        <p:grpSpPr>
          <a:xfrm>
            <a:off x="2470455" y="2660397"/>
            <a:ext cx="423033" cy="421914"/>
            <a:chOff x="-5635975" y="2757075"/>
            <a:chExt cx="293000" cy="292225"/>
          </a:xfrm>
        </p:grpSpPr>
        <p:sp>
          <p:nvSpPr>
            <p:cNvPr id="10945" name="Google Shape;10945;p70"/>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0"/>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70"/>
          <p:cNvGrpSpPr/>
          <p:nvPr/>
        </p:nvGrpSpPr>
        <p:grpSpPr>
          <a:xfrm>
            <a:off x="5154391" y="1631256"/>
            <a:ext cx="423069" cy="420796"/>
            <a:chOff x="-3854375" y="2046625"/>
            <a:chExt cx="293025" cy="291450"/>
          </a:xfrm>
        </p:grpSpPr>
        <p:sp>
          <p:nvSpPr>
            <p:cNvPr id="10948" name="Google Shape;10948;p70"/>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0"/>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70"/>
          <p:cNvGrpSpPr/>
          <p:nvPr/>
        </p:nvGrpSpPr>
        <p:grpSpPr>
          <a:xfrm>
            <a:off x="5153254" y="2138717"/>
            <a:ext cx="425343" cy="424188"/>
            <a:chOff x="-3854375" y="2405000"/>
            <a:chExt cx="294600" cy="293800"/>
          </a:xfrm>
        </p:grpSpPr>
        <p:sp>
          <p:nvSpPr>
            <p:cNvPr id="10951" name="Google Shape;10951;p70"/>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0"/>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70"/>
          <p:cNvGrpSpPr/>
          <p:nvPr/>
        </p:nvGrpSpPr>
        <p:grpSpPr>
          <a:xfrm>
            <a:off x="5167459" y="2659838"/>
            <a:ext cx="420796" cy="423033"/>
            <a:chOff x="-3852025" y="2764950"/>
            <a:chExt cx="291450" cy="293000"/>
          </a:xfrm>
        </p:grpSpPr>
        <p:sp>
          <p:nvSpPr>
            <p:cNvPr id="10954" name="Google Shape;10954;p70"/>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0"/>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6" name="Google Shape;10956;p70"/>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0"/>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8" name="Google Shape;10958;p70"/>
          <p:cNvGrpSpPr/>
          <p:nvPr/>
        </p:nvGrpSpPr>
        <p:grpSpPr>
          <a:xfrm>
            <a:off x="7890048" y="2660398"/>
            <a:ext cx="420796" cy="421914"/>
            <a:chOff x="-2060175" y="2768875"/>
            <a:chExt cx="291450" cy="292225"/>
          </a:xfrm>
        </p:grpSpPr>
        <p:sp>
          <p:nvSpPr>
            <p:cNvPr id="10959" name="Google Shape;10959;p70"/>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0"/>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70"/>
          <p:cNvGrpSpPr/>
          <p:nvPr/>
        </p:nvGrpSpPr>
        <p:grpSpPr>
          <a:xfrm>
            <a:off x="1903657" y="3232071"/>
            <a:ext cx="421914" cy="420796"/>
            <a:chOff x="-937025" y="2064750"/>
            <a:chExt cx="292225" cy="291450"/>
          </a:xfrm>
        </p:grpSpPr>
        <p:sp>
          <p:nvSpPr>
            <p:cNvPr id="10962" name="Google Shape;10962;p70"/>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0"/>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0"/>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70"/>
          <p:cNvGrpSpPr/>
          <p:nvPr/>
        </p:nvGrpSpPr>
        <p:grpSpPr>
          <a:xfrm>
            <a:off x="3006820" y="1630697"/>
            <a:ext cx="421951" cy="421914"/>
            <a:chOff x="-5276050" y="2037975"/>
            <a:chExt cx="292250" cy="292225"/>
          </a:xfrm>
        </p:grpSpPr>
        <p:sp>
          <p:nvSpPr>
            <p:cNvPr id="10966" name="Google Shape;10966;p70"/>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0"/>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0"/>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9" name="Google Shape;10969;p70"/>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0"/>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1" name="Google Shape;10971;p70"/>
          <p:cNvGrpSpPr/>
          <p:nvPr/>
        </p:nvGrpSpPr>
        <p:grpSpPr>
          <a:xfrm>
            <a:off x="5765634" y="1631256"/>
            <a:ext cx="324133" cy="420796"/>
            <a:chOff x="-3462150" y="2046625"/>
            <a:chExt cx="224500" cy="291450"/>
          </a:xfrm>
        </p:grpSpPr>
        <p:sp>
          <p:nvSpPr>
            <p:cNvPr id="10972" name="Google Shape;10972;p70"/>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0"/>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0"/>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0"/>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0"/>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0"/>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0"/>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70"/>
          <p:cNvGrpSpPr/>
          <p:nvPr/>
        </p:nvGrpSpPr>
        <p:grpSpPr>
          <a:xfrm>
            <a:off x="5741197" y="2139276"/>
            <a:ext cx="373006" cy="423069"/>
            <a:chOff x="-3478675" y="2405775"/>
            <a:chExt cx="258350" cy="293025"/>
          </a:xfrm>
        </p:grpSpPr>
        <p:sp>
          <p:nvSpPr>
            <p:cNvPr id="10980" name="Google Shape;10980;p70"/>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0"/>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0"/>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0"/>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70"/>
          <p:cNvGrpSpPr/>
          <p:nvPr/>
        </p:nvGrpSpPr>
        <p:grpSpPr>
          <a:xfrm>
            <a:off x="5803715" y="2660398"/>
            <a:ext cx="271831" cy="421914"/>
            <a:chOff x="-3443250" y="2765725"/>
            <a:chExt cx="188275" cy="292225"/>
          </a:xfrm>
        </p:grpSpPr>
        <p:sp>
          <p:nvSpPr>
            <p:cNvPr id="10985" name="Google Shape;10985;p70"/>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0"/>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0"/>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0"/>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70"/>
          <p:cNvGrpSpPr/>
          <p:nvPr/>
        </p:nvGrpSpPr>
        <p:grpSpPr>
          <a:xfrm>
            <a:off x="832612" y="3230934"/>
            <a:ext cx="371887" cy="423069"/>
            <a:chOff x="-1684475" y="2049000"/>
            <a:chExt cx="257575" cy="293025"/>
          </a:xfrm>
        </p:grpSpPr>
        <p:sp>
          <p:nvSpPr>
            <p:cNvPr id="10990" name="Google Shape;10990;p70"/>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0"/>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0"/>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0"/>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4" name="Google Shape;10994;p70"/>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5" name="Google Shape;10995;p70"/>
          <p:cNvGrpSpPr/>
          <p:nvPr/>
        </p:nvGrpSpPr>
        <p:grpSpPr>
          <a:xfrm>
            <a:off x="4122504" y="3231514"/>
            <a:ext cx="420796" cy="421914"/>
            <a:chOff x="-1700225" y="2768875"/>
            <a:chExt cx="291450" cy="292225"/>
          </a:xfrm>
        </p:grpSpPr>
        <p:sp>
          <p:nvSpPr>
            <p:cNvPr id="10996" name="Google Shape;10996;p70"/>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0"/>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0"/>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0"/>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0"/>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0"/>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70"/>
          <p:cNvGrpSpPr/>
          <p:nvPr/>
        </p:nvGrpSpPr>
        <p:grpSpPr>
          <a:xfrm>
            <a:off x="3590852" y="3230935"/>
            <a:ext cx="371887" cy="423069"/>
            <a:chOff x="-919700" y="2420750"/>
            <a:chExt cx="257575" cy="293025"/>
          </a:xfrm>
        </p:grpSpPr>
        <p:sp>
          <p:nvSpPr>
            <p:cNvPr id="11003" name="Google Shape;11003;p70"/>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0"/>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0"/>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70"/>
          <p:cNvGrpSpPr/>
          <p:nvPr/>
        </p:nvGrpSpPr>
        <p:grpSpPr>
          <a:xfrm>
            <a:off x="1926044" y="1645950"/>
            <a:ext cx="409531" cy="410617"/>
            <a:chOff x="6679825" y="2693700"/>
            <a:chExt cx="257875" cy="258575"/>
          </a:xfrm>
        </p:grpSpPr>
        <p:sp>
          <p:nvSpPr>
            <p:cNvPr id="11007" name="Google Shape;11007;p70"/>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0"/>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70"/>
          <p:cNvGrpSpPr/>
          <p:nvPr/>
        </p:nvGrpSpPr>
        <p:grpSpPr>
          <a:xfrm>
            <a:off x="1915618" y="2142110"/>
            <a:ext cx="420531" cy="417262"/>
            <a:chOff x="6790450" y="3119050"/>
            <a:chExt cx="262750" cy="260675"/>
          </a:xfrm>
        </p:grpSpPr>
        <p:sp>
          <p:nvSpPr>
            <p:cNvPr id="11010" name="Google Shape;11010;p70"/>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0"/>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70"/>
          <p:cNvGrpSpPr/>
          <p:nvPr/>
        </p:nvGrpSpPr>
        <p:grpSpPr>
          <a:xfrm>
            <a:off x="6542730" y="3755436"/>
            <a:ext cx="358093" cy="407391"/>
            <a:chOff x="7660859" y="2571753"/>
            <a:chExt cx="366561" cy="417024"/>
          </a:xfrm>
        </p:grpSpPr>
        <p:sp>
          <p:nvSpPr>
            <p:cNvPr id="11013" name="Google Shape;11013;p70"/>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0"/>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0"/>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70"/>
          <p:cNvGrpSpPr/>
          <p:nvPr/>
        </p:nvGrpSpPr>
        <p:grpSpPr>
          <a:xfrm>
            <a:off x="4077412" y="3755436"/>
            <a:ext cx="407391" cy="407391"/>
            <a:chOff x="5566722" y="2571753"/>
            <a:chExt cx="417024" cy="417024"/>
          </a:xfrm>
        </p:grpSpPr>
        <p:sp>
          <p:nvSpPr>
            <p:cNvPr id="11017" name="Google Shape;11017;p70"/>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0"/>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70"/>
          <p:cNvGrpSpPr/>
          <p:nvPr/>
        </p:nvGrpSpPr>
        <p:grpSpPr>
          <a:xfrm>
            <a:off x="4693744" y="3857692"/>
            <a:ext cx="407381" cy="202880"/>
            <a:chOff x="6090251" y="2676413"/>
            <a:chExt cx="417014" cy="207677"/>
          </a:xfrm>
        </p:grpSpPr>
        <p:sp>
          <p:nvSpPr>
            <p:cNvPr id="11020" name="Google Shape;11020;p70"/>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0"/>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0"/>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0"/>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70"/>
          <p:cNvGrpSpPr/>
          <p:nvPr/>
        </p:nvGrpSpPr>
        <p:grpSpPr>
          <a:xfrm>
            <a:off x="5926398" y="3755436"/>
            <a:ext cx="407391" cy="407391"/>
            <a:chOff x="7137330" y="2571753"/>
            <a:chExt cx="417024" cy="417024"/>
          </a:xfrm>
        </p:grpSpPr>
        <p:sp>
          <p:nvSpPr>
            <p:cNvPr id="11025" name="Google Shape;11025;p70"/>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0"/>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0"/>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70"/>
          <p:cNvGrpSpPr/>
          <p:nvPr/>
        </p:nvGrpSpPr>
        <p:grpSpPr>
          <a:xfrm>
            <a:off x="5310066" y="3755436"/>
            <a:ext cx="407391" cy="407391"/>
            <a:chOff x="6613801" y="2571753"/>
            <a:chExt cx="417024" cy="417024"/>
          </a:xfrm>
        </p:grpSpPr>
        <p:sp>
          <p:nvSpPr>
            <p:cNvPr id="11029" name="Google Shape;11029;p70"/>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0"/>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0"/>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0"/>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0"/>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70"/>
          <p:cNvGrpSpPr/>
          <p:nvPr/>
        </p:nvGrpSpPr>
        <p:grpSpPr>
          <a:xfrm>
            <a:off x="7896740" y="3238780"/>
            <a:ext cx="407411" cy="407411"/>
            <a:chOff x="2964567" y="2571753"/>
            <a:chExt cx="417045" cy="417045"/>
          </a:xfrm>
        </p:grpSpPr>
        <p:sp>
          <p:nvSpPr>
            <p:cNvPr id="11035" name="Google Shape;11035;p70"/>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0"/>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70"/>
          <p:cNvGrpSpPr/>
          <p:nvPr/>
        </p:nvGrpSpPr>
        <p:grpSpPr>
          <a:xfrm>
            <a:off x="1612062" y="3815897"/>
            <a:ext cx="407391" cy="286470"/>
            <a:chOff x="3476576" y="2633631"/>
            <a:chExt cx="417024" cy="293244"/>
          </a:xfrm>
        </p:grpSpPr>
        <p:sp>
          <p:nvSpPr>
            <p:cNvPr id="11038" name="Google Shape;11038;p70"/>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0"/>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70"/>
          <p:cNvGrpSpPr/>
          <p:nvPr/>
        </p:nvGrpSpPr>
        <p:grpSpPr>
          <a:xfrm>
            <a:off x="2228394" y="3755508"/>
            <a:ext cx="407411" cy="407248"/>
            <a:chOff x="3988564" y="2571836"/>
            <a:chExt cx="417045" cy="416878"/>
          </a:xfrm>
        </p:grpSpPr>
        <p:sp>
          <p:nvSpPr>
            <p:cNvPr id="11041" name="Google Shape;11041;p70"/>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0"/>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70"/>
          <p:cNvGrpSpPr/>
          <p:nvPr/>
        </p:nvGrpSpPr>
        <p:grpSpPr>
          <a:xfrm>
            <a:off x="2844747" y="3755436"/>
            <a:ext cx="407391" cy="407391"/>
            <a:chOff x="4500573" y="2571753"/>
            <a:chExt cx="417024" cy="417024"/>
          </a:xfrm>
        </p:grpSpPr>
        <p:sp>
          <p:nvSpPr>
            <p:cNvPr id="11044" name="Google Shape;11044;p70"/>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0"/>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70"/>
          <p:cNvGrpSpPr/>
          <p:nvPr/>
        </p:nvGrpSpPr>
        <p:grpSpPr>
          <a:xfrm>
            <a:off x="3461079" y="3755436"/>
            <a:ext cx="407391" cy="407391"/>
            <a:chOff x="5012603" y="2571753"/>
            <a:chExt cx="417024" cy="417024"/>
          </a:xfrm>
        </p:grpSpPr>
        <p:sp>
          <p:nvSpPr>
            <p:cNvPr id="11047" name="Google Shape;11047;p70"/>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0"/>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9" name="Google Shape;11049;p70"/>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0" name="Google Shape;11050;p70"/>
          <p:cNvGrpSpPr/>
          <p:nvPr/>
        </p:nvGrpSpPr>
        <p:grpSpPr>
          <a:xfrm>
            <a:off x="5721826" y="3238790"/>
            <a:ext cx="407432" cy="407391"/>
            <a:chOff x="812101" y="2571761"/>
            <a:chExt cx="417066" cy="417024"/>
          </a:xfrm>
        </p:grpSpPr>
        <p:sp>
          <p:nvSpPr>
            <p:cNvPr id="11051" name="Google Shape;11051;p7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70"/>
          <p:cNvGrpSpPr/>
          <p:nvPr/>
        </p:nvGrpSpPr>
        <p:grpSpPr>
          <a:xfrm>
            <a:off x="6242420" y="3238790"/>
            <a:ext cx="407391" cy="407391"/>
            <a:chOff x="1323129" y="2571761"/>
            <a:chExt cx="417024" cy="417024"/>
          </a:xfrm>
        </p:grpSpPr>
        <p:sp>
          <p:nvSpPr>
            <p:cNvPr id="11056" name="Google Shape;11056;p7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0" name="Google Shape;11060;p70"/>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1" name="Google Shape;11061;p70"/>
          <p:cNvGrpSpPr/>
          <p:nvPr/>
        </p:nvGrpSpPr>
        <p:grpSpPr>
          <a:xfrm>
            <a:off x="7378895" y="3238843"/>
            <a:ext cx="408023" cy="407411"/>
            <a:chOff x="2344476" y="2571761"/>
            <a:chExt cx="417671" cy="417045"/>
          </a:xfrm>
        </p:grpSpPr>
        <p:sp>
          <p:nvSpPr>
            <p:cNvPr id="11062" name="Google Shape;11062;p70"/>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0"/>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70"/>
          <p:cNvGrpSpPr/>
          <p:nvPr/>
        </p:nvGrpSpPr>
        <p:grpSpPr>
          <a:xfrm>
            <a:off x="7109755" y="3759535"/>
            <a:ext cx="399178" cy="399178"/>
            <a:chOff x="2038375" y="3798025"/>
            <a:chExt cx="841792" cy="841792"/>
          </a:xfrm>
        </p:grpSpPr>
        <p:sp>
          <p:nvSpPr>
            <p:cNvPr id="11065" name="Google Shape;11065;p70"/>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0"/>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0" name="Shape 11070"/>
        <p:cNvGrpSpPr/>
        <p:nvPr/>
      </p:nvGrpSpPr>
      <p:grpSpPr>
        <a:xfrm>
          <a:off x="0" y="0"/>
          <a:ext cx="0" cy="0"/>
          <a:chOff x="0" y="0"/>
          <a:chExt cx="0" cy="0"/>
        </a:xfrm>
      </p:grpSpPr>
      <p:pic>
        <p:nvPicPr>
          <p:cNvPr id="11071" name="Google Shape;11071;p7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34"/>
          <p:cNvSpPr txBox="1"/>
          <p:nvPr>
            <p:ph type="title"/>
          </p:nvPr>
        </p:nvSpPr>
        <p:spPr>
          <a:xfrm>
            <a:off x="4135975" y="1397550"/>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One column</a:t>
            </a:r>
            <a:endParaRPr/>
          </a:p>
        </p:txBody>
      </p:sp>
      <p:sp>
        <p:nvSpPr>
          <p:cNvPr id="602" name="Google Shape;602;p34"/>
          <p:cNvSpPr txBox="1"/>
          <p:nvPr>
            <p:ph idx="1" type="subTitle"/>
          </p:nvPr>
        </p:nvSpPr>
        <p:spPr>
          <a:xfrm>
            <a:off x="4135975" y="1970250"/>
            <a:ext cx="4294800" cy="17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04800" lvl="0" marL="457200" rtl="0" algn="l">
              <a:spcBef>
                <a:spcPts val="10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000"/>
              </a:spcBef>
              <a:spcAft>
                <a:spcPts val="0"/>
              </a:spcAft>
              <a:buNone/>
            </a:pPr>
            <a:r>
              <a:rPr lang="en"/>
              <a:t>You can replace the image. Just right-click on it and select “Replace image”</a:t>
            </a:r>
            <a:endParaRPr/>
          </a:p>
        </p:txBody>
      </p:sp>
      <p:pic>
        <p:nvPicPr>
          <p:cNvPr id="603" name="Google Shape;603;p34"/>
          <p:cNvPicPr preferRelativeResize="0"/>
          <p:nvPr>
            <p:ph idx="2" type="pic"/>
          </p:nvPr>
        </p:nvPicPr>
        <p:blipFill rotWithShape="1">
          <a:blip r:embed="rId3">
            <a:alphaModFix/>
          </a:blip>
          <a:srcRect b="4420" l="0" r="0" t="4429"/>
          <a:stretch/>
        </p:blipFill>
        <p:spPr>
          <a:xfrm flipH="1">
            <a:off x="713225" y="539500"/>
            <a:ext cx="3015300" cy="40644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35"/>
          <p:cNvSpPr txBox="1"/>
          <p:nvPr>
            <p:ph type="title"/>
          </p:nvPr>
        </p:nvSpPr>
        <p:spPr>
          <a:xfrm>
            <a:off x="713225" y="2205900"/>
            <a:ext cx="3249300" cy="165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 header</a:t>
            </a:r>
            <a:endParaRPr/>
          </a:p>
        </p:txBody>
      </p:sp>
      <p:sp>
        <p:nvSpPr>
          <p:cNvPr id="609" name="Google Shape;609;p35"/>
          <p:cNvSpPr txBox="1"/>
          <p:nvPr>
            <p:ph idx="2" type="title"/>
          </p:nvPr>
        </p:nvSpPr>
        <p:spPr>
          <a:xfrm>
            <a:off x="713225" y="1280100"/>
            <a:ext cx="1458300" cy="92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610" name="Google Shape;610;p35"/>
          <p:cNvPicPr preferRelativeResize="0"/>
          <p:nvPr>
            <p:ph idx="3" type="pic"/>
          </p:nvPr>
        </p:nvPicPr>
        <p:blipFill rotWithShape="1">
          <a:blip r:embed="rId3">
            <a:alphaModFix/>
          </a:blip>
          <a:srcRect b="7877" l="0" r="0" t="7877"/>
          <a:stretch/>
        </p:blipFill>
        <p:spPr>
          <a:xfrm>
            <a:off x="5415575" y="539500"/>
            <a:ext cx="3015201" cy="4064400"/>
          </a:xfrm>
          <a:prstGeom prst="rect">
            <a:avLst/>
          </a:prstGeom>
        </p:spPr>
      </p:pic>
      <p:grpSp>
        <p:nvGrpSpPr>
          <p:cNvPr id="611" name="Google Shape;611;p35"/>
          <p:cNvGrpSpPr/>
          <p:nvPr/>
        </p:nvGrpSpPr>
        <p:grpSpPr>
          <a:xfrm>
            <a:off x="3782038" y="2849224"/>
            <a:ext cx="1579924" cy="2294555"/>
            <a:chOff x="3572488" y="2849224"/>
            <a:chExt cx="1579924" cy="2294555"/>
          </a:xfrm>
        </p:grpSpPr>
        <p:grpSp>
          <p:nvGrpSpPr>
            <p:cNvPr id="612" name="Google Shape;612;p35"/>
            <p:cNvGrpSpPr/>
            <p:nvPr/>
          </p:nvGrpSpPr>
          <p:grpSpPr>
            <a:xfrm>
              <a:off x="3572488" y="2849224"/>
              <a:ext cx="1079728" cy="2294274"/>
              <a:chOff x="3733925" y="3400424"/>
              <a:chExt cx="1079728" cy="2294274"/>
            </a:xfrm>
          </p:grpSpPr>
          <p:sp>
            <p:nvSpPr>
              <p:cNvPr id="613" name="Google Shape;613;p35"/>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5"/>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5"/>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5"/>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35"/>
            <p:cNvGrpSpPr/>
            <p:nvPr/>
          </p:nvGrpSpPr>
          <p:grpSpPr>
            <a:xfrm>
              <a:off x="4372416" y="3486167"/>
              <a:ext cx="779996" cy="1657613"/>
              <a:chOff x="3733925" y="3400424"/>
              <a:chExt cx="1079728" cy="2294274"/>
            </a:xfrm>
          </p:grpSpPr>
          <p:sp>
            <p:nvSpPr>
              <p:cNvPr id="618" name="Google Shape;618;p35"/>
              <p:cNvSpPr/>
              <p:nvPr/>
            </p:nvSpPr>
            <p:spPr>
              <a:xfrm>
                <a:off x="3733925" y="3445303"/>
                <a:ext cx="1079728" cy="42375"/>
              </a:xfrm>
              <a:custGeom>
                <a:rect b="b" l="l" r="r" t="t"/>
                <a:pathLst>
                  <a:path extrusionOk="0" h="964" w="24563">
                    <a:moveTo>
                      <a:pt x="1" y="1"/>
                    </a:moveTo>
                    <a:lnTo>
                      <a:pt x="1" y="964"/>
                    </a:lnTo>
                    <a:lnTo>
                      <a:pt x="24562" y="964"/>
                    </a:lnTo>
                    <a:lnTo>
                      <a:pt x="245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5"/>
              <p:cNvSpPr/>
              <p:nvPr/>
            </p:nvSpPr>
            <p:spPr>
              <a:xfrm>
                <a:off x="4252166" y="3400424"/>
                <a:ext cx="43254" cy="2294274"/>
              </a:xfrm>
              <a:custGeom>
                <a:rect b="b" l="l" r="r" t="t"/>
                <a:pathLst>
                  <a:path extrusionOk="0" h="52193" w="984">
                    <a:moveTo>
                      <a:pt x="0" y="1"/>
                    </a:moveTo>
                    <a:lnTo>
                      <a:pt x="0" y="52193"/>
                    </a:lnTo>
                    <a:lnTo>
                      <a:pt x="983" y="52193"/>
                    </a:lnTo>
                    <a:lnTo>
                      <a:pt x="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5"/>
              <p:cNvSpPr/>
              <p:nvPr/>
            </p:nvSpPr>
            <p:spPr>
              <a:xfrm>
                <a:off x="3761178" y="3401523"/>
                <a:ext cx="83036" cy="80047"/>
              </a:xfrm>
              <a:custGeom>
                <a:rect b="b" l="l" r="r" t="t"/>
                <a:pathLst>
                  <a:path extrusionOk="0" h="1821" w="1889">
                    <a:moveTo>
                      <a:pt x="945" y="1"/>
                    </a:moveTo>
                    <a:cubicBezTo>
                      <a:pt x="473" y="1"/>
                      <a:pt x="1" y="304"/>
                      <a:pt x="10" y="911"/>
                    </a:cubicBezTo>
                    <a:cubicBezTo>
                      <a:pt x="1" y="1517"/>
                      <a:pt x="473" y="1820"/>
                      <a:pt x="945" y="1820"/>
                    </a:cubicBezTo>
                    <a:cubicBezTo>
                      <a:pt x="1416" y="1820"/>
                      <a:pt x="1888" y="1517"/>
                      <a:pt x="1879" y="911"/>
                    </a:cubicBezTo>
                    <a:cubicBezTo>
                      <a:pt x="1888" y="304"/>
                      <a:pt x="1416" y="1"/>
                      <a:pt x="9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5"/>
              <p:cNvSpPr/>
              <p:nvPr/>
            </p:nvSpPr>
            <p:spPr>
              <a:xfrm>
                <a:off x="4703374" y="3401523"/>
                <a:ext cx="82992" cy="80047"/>
              </a:xfrm>
              <a:custGeom>
                <a:rect b="b" l="l" r="r" t="t"/>
                <a:pathLst>
                  <a:path extrusionOk="0" h="1821" w="1888">
                    <a:moveTo>
                      <a:pt x="944" y="1"/>
                    </a:moveTo>
                    <a:cubicBezTo>
                      <a:pt x="472" y="1"/>
                      <a:pt x="0" y="304"/>
                      <a:pt x="9" y="911"/>
                    </a:cubicBezTo>
                    <a:cubicBezTo>
                      <a:pt x="0" y="1517"/>
                      <a:pt x="472" y="1820"/>
                      <a:pt x="944" y="1820"/>
                    </a:cubicBezTo>
                    <a:cubicBezTo>
                      <a:pt x="1416" y="1820"/>
                      <a:pt x="1887" y="1517"/>
                      <a:pt x="1878" y="911"/>
                    </a:cubicBezTo>
                    <a:cubicBezTo>
                      <a:pt x="1887" y="304"/>
                      <a:pt x="1416" y="1"/>
                      <a:pt x="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 name="Google Shape;622;p35"/>
            <p:cNvSpPr/>
            <p:nvPr/>
          </p:nvSpPr>
          <p:spPr>
            <a:xfrm>
              <a:off x="3643325" y="2890850"/>
              <a:ext cx="785800" cy="626250"/>
            </a:xfrm>
            <a:custGeom>
              <a:rect b="b" l="l" r="r" t="t"/>
              <a:pathLst>
                <a:path extrusionOk="0" h="25050" w="31432">
                  <a:moveTo>
                    <a:pt x="0" y="0"/>
                  </a:moveTo>
                  <a:cubicBezTo>
                    <a:pt x="8720" y="10171"/>
                    <a:pt x="18137" y="23393"/>
                    <a:pt x="31432" y="25050"/>
                  </a:cubicBezTo>
                </a:path>
              </a:pathLst>
            </a:custGeom>
            <a:noFill/>
            <a:ln cap="flat" cmpd="sng" w="9525">
              <a:solidFill>
                <a:schemeClr val="accent1"/>
              </a:solidFill>
              <a:prstDash val="solid"/>
              <a:round/>
              <a:headEnd len="med" w="med" type="none"/>
              <a:tailEnd len="med" w="med" type="none"/>
            </a:ln>
          </p:spPr>
        </p:sp>
        <p:sp>
          <p:nvSpPr>
            <p:cNvPr id="623" name="Google Shape;623;p35"/>
            <p:cNvSpPr/>
            <p:nvPr/>
          </p:nvSpPr>
          <p:spPr>
            <a:xfrm>
              <a:off x="3633800" y="2883700"/>
              <a:ext cx="1469225" cy="616750"/>
            </a:xfrm>
            <a:custGeom>
              <a:rect b="b" l="l" r="r" t="t"/>
              <a:pathLst>
                <a:path extrusionOk="0" h="24670" w="58769">
                  <a:moveTo>
                    <a:pt x="0" y="0"/>
                  </a:moveTo>
                  <a:cubicBezTo>
                    <a:pt x="16766" y="13049"/>
                    <a:pt x="39766" y="15169"/>
                    <a:pt x="58769" y="24670"/>
                  </a:cubicBezTo>
                </a:path>
              </a:pathLst>
            </a:custGeom>
            <a:noFill/>
            <a:ln cap="flat" cmpd="sng" w="9525">
              <a:solidFill>
                <a:schemeClr val="accent1"/>
              </a:solidFill>
              <a:prstDash val="solid"/>
              <a:round/>
              <a:headEnd len="med" w="med" type="none"/>
              <a:tailEnd len="med" w="med" type="none"/>
            </a:ln>
          </p:spPr>
        </p:sp>
        <p:sp>
          <p:nvSpPr>
            <p:cNvPr id="624" name="Google Shape;624;p35"/>
            <p:cNvSpPr/>
            <p:nvPr/>
          </p:nvSpPr>
          <p:spPr>
            <a:xfrm>
              <a:off x="4410075" y="2886075"/>
              <a:ext cx="179600" cy="616750"/>
            </a:xfrm>
            <a:custGeom>
              <a:rect b="b" l="l" r="r" t="t"/>
              <a:pathLst>
                <a:path extrusionOk="0" h="24670" w="7184">
                  <a:moveTo>
                    <a:pt x="7049" y="0"/>
                  </a:moveTo>
                  <a:cubicBezTo>
                    <a:pt x="7897" y="8510"/>
                    <a:pt x="3825" y="17020"/>
                    <a:pt x="0" y="24670"/>
                  </a:cubicBezTo>
                </a:path>
              </a:pathLst>
            </a:custGeom>
            <a:noFill/>
            <a:ln cap="flat" cmpd="sng" w="9525">
              <a:solidFill>
                <a:schemeClr val="accent1"/>
              </a:solidFill>
              <a:prstDash val="solid"/>
              <a:round/>
              <a:headEnd len="med" w="med" type="none"/>
              <a:tailEnd len="med" w="med" type="none"/>
            </a:ln>
          </p:spPr>
        </p:sp>
        <p:sp>
          <p:nvSpPr>
            <p:cNvPr id="625" name="Google Shape;625;p35"/>
            <p:cNvSpPr/>
            <p:nvPr/>
          </p:nvSpPr>
          <p:spPr>
            <a:xfrm>
              <a:off x="4595825" y="2924175"/>
              <a:ext cx="504825" cy="581025"/>
            </a:xfrm>
            <a:custGeom>
              <a:rect b="b" l="l" r="r" t="t"/>
              <a:pathLst>
                <a:path extrusionOk="0" h="23241" w="20193">
                  <a:moveTo>
                    <a:pt x="20193" y="23241"/>
                  </a:moveTo>
                  <a:cubicBezTo>
                    <a:pt x="15103" y="14330"/>
                    <a:pt x="3239" y="9738"/>
                    <a:pt x="0" y="0"/>
                  </a:cubicBezTo>
                </a:path>
              </a:pathLst>
            </a:custGeom>
            <a:noFill/>
            <a:ln cap="flat" cmpd="sng" w="9525">
              <a:solidFill>
                <a:schemeClr val="accent1"/>
              </a:solidFill>
              <a:prstDash val="solid"/>
              <a:round/>
              <a:headEnd len="med" w="med" type="none"/>
              <a:tailEnd len="med" w="med" type="none"/>
            </a:ln>
          </p:spPr>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36"/>
          <p:cNvSpPr txBox="1"/>
          <p:nvPr>
            <p:ph idx="4" type="subTitle"/>
          </p:nvPr>
        </p:nvSpPr>
        <p:spPr>
          <a:xfrm>
            <a:off x="4923137" y="2269340"/>
            <a:ext cx="2505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31" name="Google Shape;631;p3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ideas</a:t>
            </a:r>
            <a:endParaRPr/>
          </a:p>
        </p:txBody>
      </p:sp>
      <p:sp>
        <p:nvSpPr>
          <p:cNvPr id="632" name="Google Shape;632;p36"/>
          <p:cNvSpPr txBox="1"/>
          <p:nvPr>
            <p:ph idx="1" type="subTitle"/>
          </p:nvPr>
        </p:nvSpPr>
        <p:spPr>
          <a:xfrm>
            <a:off x="4923137" y="2599272"/>
            <a:ext cx="2505600" cy="175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633" name="Google Shape;633;p36"/>
          <p:cNvSpPr txBox="1"/>
          <p:nvPr>
            <p:ph idx="2" type="subTitle"/>
          </p:nvPr>
        </p:nvSpPr>
        <p:spPr>
          <a:xfrm>
            <a:off x="1715263" y="2599272"/>
            <a:ext cx="2505600" cy="175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634" name="Google Shape;634;p36"/>
          <p:cNvSpPr txBox="1"/>
          <p:nvPr>
            <p:ph idx="3" type="subTitle"/>
          </p:nvPr>
        </p:nvSpPr>
        <p:spPr>
          <a:xfrm>
            <a:off x="1715263" y="2269340"/>
            <a:ext cx="2505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35" name="Google Shape;635;p36"/>
          <p:cNvSpPr/>
          <p:nvPr/>
        </p:nvSpPr>
        <p:spPr>
          <a:xfrm>
            <a:off x="2524975" y="138315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6"/>
          <p:cNvSpPr/>
          <p:nvPr/>
        </p:nvSpPr>
        <p:spPr>
          <a:xfrm>
            <a:off x="5732837" y="138315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6"/>
          <p:cNvSpPr/>
          <p:nvPr/>
        </p:nvSpPr>
        <p:spPr>
          <a:xfrm>
            <a:off x="2802008" y="1615785"/>
            <a:ext cx="332132" cy="420940"/>
          </a:xfrm>
          <a:custGeom>
            <a:rect b="b" l="l" r="r" t="t"/>
            <a:pathLst>
              <a:path extrusionOk="0" h="12210" w="9634">
                <a:moveTo>
                  <a:pt x="3079" y="717"/>
                </a:moveTo>
                <a:lnTo>
                  <a:pt x="3072" y="1227"/>
                </a:lnTo>
                <a:lnTo>
                  <a:pt x="2324" y="717"/>
                </a:lnTo>
                <a:close/>
                <a:moveTo>
                  <a:pt x="7310" y="717"/>
                </a:moveTo>
                <a:lnTo>
                  <a:pt x="6562" y="1227"/>
                </a:lnTo>
                <a:lnTo>
                  <a:pt x="6554" y="717"/>
                </a:lnTo>
                <a:close/>
                <a:moveTo>
                  <a:pt x="5394" y="717"/>
                </a:moveTo>
                <a:lnTo>
                  <a:pt x="4825" y="1360"/>
                </a:lnTo>
                <a:lnTo>
                  <a:pt x="4247" y="717"/>
                </a:lnTo>
                <a:close/>
                <a:moveTo>
                  <a:pt x="5846" y="1288"/>
                </a:moveTo>
                <a:lnTo>
                  <a:pt x="5865" y="2519"/>
                </a:lnTo>
                <a:lnTo>
                  <a:pt x="5865" y="2519"/>
                </a:lnTo>
                <a:lnTo>
                  <a:pt x="5306" y="1897"/>
                </a:lnTo>
                <a:lnTo>
                  <a:pt x="5846" y="1288"/>
                </a:lnTo>
                <a:close/>
                <a:moveTo>
                  <a:pt x="3788" y="1278"/>
                </a:moveTo>
                <a:lnTo>
                  <a:pt x="4346" y="1900"/>
                </a:lnTo>
                <a:lnTo>
                  <a:pt x="3768" y="2551"/>
                </a:lnTo>
                <a:lnTo>
                  <a:pt x="3788" y="1278"/>
                </a:lnTo>
                <a:close/>
                <a:moveTo>
                  <a:pt x="3032" y="3829"/>
                </a:moveTo>
                <a:lnTo>
                  <a:pt x="3024" y="4293"/>
                </a:lnTo>
                <a:lnTo>
                  <a:pt x="3022" y="4305"/>
                </a:lnTo>
                <a:lnTo>
                  <a:pt x="2324" y="3829"/>
                </a:lnTo>
                <a:close/>
                <a:moveTo>
                  <a:pt x="7310" y="3829"/>
                </a:moveTo>
                <a:lnTo>
                  <a:pt x="6611" y="4305"/>
                </a:lnTo>
                <a:lnTo>
                  <a:pt x="6609" y="4293"/>
                </a:lnTo>
                <a:lnTo>
                  <a:pt x="6602" y="3829"/>
                </a:lnTo>
                <a:close/>
                <a:moveTo>
                  <a:pt x="4828" y="2436"/>
                </a:moveTo>
                <a:lnTo>
                  <a:pt x="5757" y="3471"/>
                </a:lnTo>
                <a:lnTo>
                  <a:pt x="4805" y="4540"/>
                </a:lnTo>
                <a:lnTo>
                  <a:pt x="3876" y="3509"/>
                </a:lnTo>
                <a:lnTo>
                  <a:pt x="4828" y="2436"/>
                </a:lnTo>
                <a:close/>
                <a:moveTo>
                  <a:pt x="3730" y="4417"/>
                </a:moveTo>
                <a:lnTo>
                  <a:pt x="4325" y="5077"/>
                </a:lnTo>
                <a:lnTo>
                  <a:pt x="3465" y="6042"/>
                </a:lnTo>
                <a:lnTo>
                  <a:pt x="3730" y="4417"/>
                </a:lnTo>
                <a:close/>
                <a:moveTo>
                  <a:pt x="5899" y="4390"/>
                </a:moveTo>
                <a:lnTo>
                  <a:pt x="6170" y="6054"/>
                </a:lnTo>
                <a:lnTo>
                  <a:pt x="5288" y="5075"/>
                </a:lnTo>
                <a:lnTo>
                  <a:pt x="5899" y="4390"/>
                </a:lnTo>
                <a:close/>
                <a:moveTo>
                  <a:pt x="4808" y="5613"/>
                </a:moveTo>
                <a:lnTo>
                  <a:pt x="6228" y="7188"/>
                </a:lnTo>
                <a:lnTo>
                  <a:pt x="4816" y="8627"/>
                </a:lnTo>
                <a:lnTo>
                  <a:pt x="3405" y="7187"/>
                </a:lnTo>
                <a:lnTo>
                  <a:pt x="4808" y="5613"/>
                </a:lnTo>
                <a:close/>
                <a:moveTo>
                  <a:pt x="3154" y="7955"/>
                </a:moveTo>
                <a:lnTo>
                  <a:pt x="4315" y="9138"/>
                </a:lnTo>
                <a:lnTo>
                  <a:pt x="2692" y="10794"/>
                </a:lnTo>
                <a:lnTo>
                  <a:pt x="2692" y="10794"/>
                </a:lnTo>
                <a:lnTo>
                  <a:pt x="3154" y="7955"/>
                </a:lnTo>
                <a:close/>
                <a:moveTo>
                  <a:pt x="6480" y="7955"/>
                </a:moveTo>
                <a:lnTo>
                  <a:pt x="6942" y="10794"/>
                </a:lnTo>
                <a:lnTo>
                  <a:pt x="6942" y="10794"/>
                </a:lnTo>
                <a:lnTo>
                  <a:pt x="5319" y="9138"/>
                </a:lnTo>
                <a:lnTo>
                  <a:pt x="6480" y="7955"/>
                </a:lnTo>
                <a:close/>
                <a:moveTo>
                  <a:pt x="4816" y="9650"/>
                </a:moveTo>
                <a:lnTo>
                  <a:pt x="6624" y="11493"/>
                </a:lnTo>
                <a:lnTo>
                  <a:pt x="3009" y="11493"/>
                </a:lnTo>
                <a:lnTo>
                  <a:pt x="4816" y="9650"/>
                </a:lnTo>
                <a:close/>
                <a:moveTo>
                  <a:pt x="1" y="0"/>
                </a:moveTo>
                <a:lnTo>
                  <a:pt x="1333" y="910"/>
                </a:lnTo>
                <a:lnTo>
                  <a:pt x="1333" y="2238"/>
                </a:lnTo>
                <a:lnTo>
                  <a:pt x="2050" y="2238"/>
                </a:lnTo>
                <a:lnTo>
                  <a:pt x="2050" y="1399"/>
                </a:lnTo>
                <a:lnTo>
                  <a:pt x="3058" y="2086"/>
                </a:lnTo>
                <a:lnTo>
                  <a:pt x="3042" y="3111"/>
                </a:lnTo>
                <a:lnTo>
                  <a:pt x="1" y="3111"/>
                </a:lnTo>
                <a:lnTo>
                  <a:pt x="1333" y="4021"/>
                </a:lnTo>
                <a:lnTo>
                  <a:pt x="1333" y="5329"/>
                </a:lnTo>
                <a:lnTo>
                  <a:pt x="2050" y="5329"/>
                </a:lnTo>
                <a:lnTo>
                  <a:pt x="2050" y="4510"/>
                </a:lnTo>
                <a:lnTo>
                  <a:pt x="2895" y="5086"/>
                </a:lnTo>
                <a:lnTo>
                  <a:pt x="1851" y="11493"/>
                </a:lnTo>
                <a:lnTo>
                  <a:pt x="1090" y="11493"/>
                </a:lnTo>
                <a:lnTo>
                  <a:pt x="1090" y="12210"/>
                </a:lnTo>
                <a:lnTo>
                  <a:pt x="8497" y="12210"/>
                </a:lnTo>
                <a:lnTo>
                  <a:pt x="8497" y="11493"/>
                </a:lnTo>
                <a:lnTo>
                  <a:pt x="7783" y="11493"/>
                </a:lnTo>
                <a:lnTo>
                  <a:pt x="6739" y="5086"/>
                </a:lnTo>
                <a:lnTo>
                  <a:pt x="7536" y="4542"/>
                </a:lnTo>
                <a:lnTo>
                  <a:pt x="7536" y="5329"/>
                </a:lnTo>
                <a:lnTo>
                  <a:pt x="8252" y="5329"/>
                </a:lnTo>
                <a:lnTo>
                  <a:pt x="8252" y="4054"/>
                </a:lnTo>
                <a:lnTo>
                  <a:pt x="9633" y="3112"/>
                </a:lnTo>
                <a:lnTo>
                  <a:pt x="6591" y="3112"/>
                </a:lnTo>
                <a:lnTo>
                  <a:pt x="6575" y="2086"/>
                </a:lnTo>
                <a:lnTo>
                  <a:pt x="7536" y="1430"/>
                </a:lnTo>
                <a:lnTo>
                  <a:pt x="7536" y="2238"/>
                </a:lnTo>
                <a:lnTo>
                  <a:pt x="8252" y="2238"/>
                </a:lnTo>
                <a:lnTo>
                  <a:pt x="8252" y="941"/>
                </a:lnTo>
                <a:lnTo>
                  <a:pt x="96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 name="Google Shape;638;p36"/>
          <p:cNvGrpSpPr/>
          <p:nvPr/>
        </p:nvGrpSpPr>
        <p:grpSpPr>
          <a:xfrm>
            <a:off x="6024704" y="1615785"/>
            <a:ext cx="302449" cy="420940"/>
            <a:chOff x="3319753" y="1339238"/>
            <a:chExt cx="302449" cy="420940"/>
          </a:xfrm>
        </p:grpSpPr>
        <p:sp>
          <p:nvSpPr>
            <p:cNvPr id="639" name="Google Shape;639;p36"/>
            <p:cNvSpPr/>
            <p:nvPr/>
          </p:nvSpPr>
          <p:spPr>
            <a:xfrm>
              <a:off x="3319753" y="1339238"/>
              <a:ext cx="289452" cy="420940"/>
            </a:xfrm>
            <a:custGeom>
              <a:rect b="b" l="l" r="r" t="t"/>
              <a:pathLst>
                <a:path extrusionOk="0" h="12210" w="8396">
                  <a:moveTo>
                    <a:pt x="4768" y="905"/>
                  </a:moveTo>
                  <a:lnTo>
                    <a:pt x="4768" y="3366"/>
                  </a:lnTo>
                  <a:cubicBezTo>
                    <a:pt x="4676" y="3344"/>
                    <a:pt x="4578" y="3331"/>
                    <a:pt x="4478" y="3331"/>
                  </a:cubicBezTo>
                  <a:cubicBezTo>
                    <a:pt x="4351" y="3331"/>
                    <a:pt x="4228" y="3351"/>
                    <a:pt x="4112" y="3387"/>
                  </a:cubicBezTo>
                  <a:lnTo>
                    <a:pt x="4043" y="2754"/>
                  </a:lnTo>
                  <a:lnTo>
                    <a:pt x="4555" y="955"/>
                  </a:lnTo>
                  <a:lnTo>
                    <a:pt x="4768" y="905"/>
                  </a:lnTo>
                  <a:close/>
                  <a:moveTo>
                    <a:pt x="4478" y="4049"/>
                  </a:moveTo>
                  <a:cubicBezTo>
                    <a:pt x="4774" y="4049"/>
                    <a:pt x="5016" y="4291"/>
                    <a:pt x="5016" y="4588"/>
                  </a:cubicBezTo>
                  <a:cubicBezTo>
                    <a:pt x="5016" y="4885"/>
                    <a:pt x="4774" y="5125"/>
                    <a:pt x="4478" y="5125"/>
                  </a:cubicBezTo>
                  <a:cubicBezTo>
                    <a:pt x="4181" y="5125"/>
                    <a:pt x="3940" y="4885"/>
                    <a:pt x="3940" y="4588"/>
                  </a:cubicBezTo>
                  <a:cubicBezTo>
                    <a:pt x="3940" y="4291"/>
                    <a:pt x="4181" y="4049"/>
                    <a:pt x="4478" y="4049"/>
                  </a:cubicBezTo>
                  <a:close/>
                  <a:moveTo>
                    <a:pt x="3275" y="4947"/>
                  </a:moveTo>
                  <a:cubicBezTo>
                    <a:pt x="3344" y="5178"/>
                    <a:pt x="3478" y="5380"/>
                    <a:pt x="3654" y="5535"/>
                  </a:cubicBezTo>
                  <a:lnTo>
                    <a:pt x="3119" y="5878"/>
                  </a:lnTo>
                  <a:lnTo>
                    <a:pt x="1293" y="6337"/>
                  </a:lnTo>
                  <a:lnTo>
                    <a:pt x="1143" y="6177"/>
                  </a:lnTo>
                  <a:lnTo>
                    <a:pt x="3275" y="4947"/>
                  </a:lnTo>
                  <a:close/>
                  <a:moveTo>
                    <a:pt x="5701" y="4870"/>
                  </a:moveTo>
                  <a:lnTo>
                    <a:pt x="6284" y="5127"/>
                  </a:lnTo>
                  <a:lnTo>
                    <a:pt x="7585" y="6471"/>
                  </a:lnTo>
                  <a:lnTo>
                    <a:pt x="7521" y="6687"/>
                  </a:lnTo>
                  <a:lnTo>
                    <a:pt x="5362" y="5479"/>
                  </a:lnTo>
                  <a:cubicBezTo>
                    <a:pt x="5527" y="5314"/>
                    <a:pt x="5648" y="5105"/>
                    <a:pt x="5701" y="4870"/>
                  </a:cubicBezTo>
                  <a:close/>
                  <a:moveTo>
                    <a:pt x="4541" y="5842"/>
                  </a:moveTo>
                  <a:lnTo>
                    <a:pt x="4861" y="6021"/>
                  </a:lnTo>
                  <a:lnTo>
                    <a:pt x="4861" y="11491"/>
                  </a:lnTo>
                  <a:lnTo>
                    <a:pt x="4095" y="11491"/>
                  </a:lnTo>
                  <a:lnTo>
                    <a:pt x="4095" y="6105"/>
                  </a:lnTo>
                  <a:lnTo>
                    <a:pt x="4504" y="5843"/>
                  </a:lnTo>
                  <a:cubicBezTo>
                    <a:pt x="4516" y="5842"/>
                    <a:pt x="4529" y="5842"/>
                    <a:pt x="4541" y="5842"/>
                  </a:cubicBezTo>
                  <a:close/>
                  <a:moveTo>
                    <a:pt x="5486" y="0"/>
                  </a:moveTo>
                  <a:lnTo>
                    <a:pt x="3981" y="352"/>
                  </a:lnTo>
                  <a:lnTo>
                    <a:pt x="3314" y="2692"/>
                  </a:lnTo>
                  <a:lnTo>
                    <a:pt x="3443" y="3879"/>
                  </a:lnTo>
                  <a:cubicBezTo>
                    <a:pt x="3398" y="3945"/>
                    <a:pt x="3358" y="4015"/>
                    <a:pt x="3326" y="4089"/>
                  </a:cubicBezTo>
                  <a:lnTo>
                    <a:pt x="1" y="6008"/>
                  </a:lnTo>
                  <a:lnTo>
                    <a:pt x="1058" y="7136"/>
                  </a:lnTo>
                  <a:lnTo>
                    <a:pt x="3377" y="6554"/>
                  </a:lnTo>
                  <a:lnTo>
                    <a:pt x="3377" y="11491"/>
                  </a:lnTo>
                  <a:lnTo>
                    <a:pt x="2897" y="11491"/>
                  </a:lnTo>
                  <a:lnTo>
                    <a:pt x="2897" y="12210"/>
                  </a:lnTo>
                  <a:lnTo>
                    <a:pt x="6060" y="12210"/>
                  </a:lnTo>
                  <a:lnTo>
                    <a:pt x="6060" y="11491"/>
                  </a:lnTo>
                  <a:lnTo>
                    <a:pt x="5579" y="11491"/>
                  </a:lnTo>
                  <a:lnTo>
                    <a:pt x="5579" y="6423"/>
                  </a:lnTo>
                  <a:lnTo>
                    <a:pt x="7949" y="7749"/>
                  </a:lnTo>
                  <a:lnTo>
                    <a:pt x="8395" y="6276"/>
                  </a:lnTo>
                  <a:lnTo>
                    <a:pt x="6702" y="4527"/>
                  </a:lnTo>
                  <a:lnTo>
                    <a:pt x="5611" y="4045"/>
                  </a:lnTo>
                  <a:cubicBezTo>
                    <a:pt x="5576" y="3973"/>
                    <a:pt x="5535" y="3905"/>
                    <a:pt x="5486" y="3840"/>
                  </a:cubicBezTo>
                  <a:lnTo>
                    <a:pt x="54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6"/>
            <p:cNvSpPr/>
            <p:nvPr/>
          </p:nvSpPr>
          <p:spPr>
            <a:xfrm>
              <a:off x="3527016" y="1426770"/>
              <a:ext cx="44300" cy="52850"/>
            </a:xfrm>
            <a:custGeom>
              <a:rect b="b" l="l" r="r" t="t"/>
              <a:pathLst>
                <a:path extrusionOk="0" h="1533" w="1285">
                  <a:moveTo>
                    <a:pt x="499" y="0"/>
                  </a:moveTo>
                  <a:lnTo>
                    <a:pt x="0" y="517"/>
                  </a:lnTo>
                  <a:cubicBezTo>
                    <a:pt x="289" y="794"/>
                    <a:pt x="492" y="1146"/>
                    <a:pt x="588" y="1532"/>
                  </a:cubicBezTo>
                  <a:lnTo>
                    <a:pt x="1285" y="1358"/>
                  </a:lnTo>
                  <a:cubicBezTo>
                    <a:pt x="1156" y="842"/>
                    <a:pt x="884" y="371"/>
                    <a:pt x="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6"/>
            <p:cNvSpPr/>
            <p:nvPr/>
          </p:nvSpPr>
          <p:spPr>
            <a:xfrm>
              <a:off x="3539117" y="1369714"/>
              <a:ext cx="83085" cy="124868"/>
            </a:xfrm>
            <a:custGeom>
              <a:rect b="b" l="l" r="r" t="t"/>
              <a:pathLst>
                <a:path extrusionOk="0" h="3622" w="2410">
                  <a:moveTo>
                    <a:pt x="375" y="1"/>
                  </a:moveTo>
                  <a:lnTo>
                    <a:pt x="1" y="614"/>
                  </a:lnTo>
                  <a:cubicBezTo>
                    <a:pt x="1059" y="1260"/>
                    <a:pt x="1691" y="2384"/>
                    <a:pt x="1691" y="3622"/>
                  </a:cubicBezTo>
                  <a:lnTo>
                    <a:pt x="2409" y="3622"/>
                  </a:lnTo>
                  <a:cubicBezTo>
                    <a:pt x="2409" y="2882"/>
                    <a:pt x="2216" y="2153"/>
                    <a:pt x="1849" y="1514"/>
                  </a:cubicBezTo>
                  <a:cubicBezTo>
                    <a:pt x="1494" y="896"/>
                    <a:pt x="984" y="373"/>
                    <a:pt x="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6"/>
            <p:cNvSpPr/>
            <p:nvPr/>
          </p:nvSpPr>
          <p:spPr>
            <a:xfrm>
              <a:off x="3376947" y="1426770"/>
              <a:ext cx="44335" cy="52850"/>
            </a:xfrm>
            <a:custGeom>
              <a:rect b="b" l="l" r="r" t="t"/>
              <a:pathLst>
                <a:path extrusionOk="0" h="1533" w="1286">
                  <a:moveTo>
                    <a:pt x="786" y="0"/>
                  </a:moveTo>
                  <a:cubicBezTo>
                    <a:pt x="401" y="371"/>
                    <a:pt x="130" y="842"/>
                    <a:pt x="0" y="1358"/>
                  </a:cubicBezTo>
                  <a:lnTo>
                    <a:pt x="697" y="1532"/>
                  </a:lnTo>
                  <a:cubicBezTo>
                    <a:pt x="793" y="1146"/>
                    <a:pt x="997" y="794"/>
                    <a:pt x="1285" y="517"/>
                  </a:cubicBezTo>
                  <a:lnTo>
                    <a:pt x="7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6"/>
            <p:cNvSpPr/>
            <p:nvPr/>
          </p:nvSpPr>
          <p:spPr>
            <a:xfrm>
              <a:off x="3326062" y="1369714"/>
              <a:ext cx="83050" cy="124868"/>
            </a:xfrm>
            <a:custGeom>
              <a:rect b="b" l="l" r="r" t="t"/>
              <a:pathLst>
                <a:path extrusionOk="0" h="3622" w="2409">
                  <a:moveTo>
                    <a:pt x="2036" y="1"/>
                  </a:moveTo>
                  <a:cubicBezTo>
                    <a:pt x="1426" y="373"/>
                    <a:pt x="916" y="896"/>
                    <a:pt x="561" y="1514"/>
                  </a:cubicBezTo>
                  <a:cubicBezTo>
                    <a:pt x="195" y="2152"/>
                    <a:pt x="1" y="2881"/>
                    <a:pt x="1" y="3622"/>
                  </a:cubicBezTo>
                  <a:lnTo>
                    <a:pt x="719" y="3622"/>
                  </a:lnTo>
                  <a:cubicBezTo>
                    <a:pt x="719" y="2384"/>
                    <a:pt x="1351" y="1260"/>
                    <a:pt x="2409" y="614"/>
                  </a:cubicBezTo>
                  <a:lnTo>
                    <a:pt x="20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3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hree ideas</a:t>
            </a:r>
            <a:endParaRPr/>
          </a:p>
        </p:txBody>
      </p:sp>
      <p:sp>
        <p:nvSpPr>
          <p:cNvPr id="649" name="Google Shape;649;p37"/>
          <p:cNvSpPr txBox="1"/>
          <p:nvPr>
            <p:ph idx="4" type="subTitle"/>
          </p:nvPr>
        </p:nvSpPr>
        <p:spPr>
          <a:xfrm>
            <a:off x="937625" y="2279858"/>
            <a:ext cx="2175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650" name="Google Shape;650;p37"/>
          <p:cNvSpPr txBox="1"/>
          <p:nvPr>
            <p:ph idx="5" type="subTitle"/>
          </p:nvPr>
        </p:nvSpPr>
        <p:spPr>
          <a:xfrm>
            <a:off x="3484350" y="2279858"/>
            <a:ext cx="2175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651" name="Google Shape;651;p37"/>
          <p:cNvSpPr txBox="1"/>
          <p:nvPr>
            <p:ph idx="1" type="subTitle"/>
          </p:nvPr>
        </p:nvSpPr>
        <p:spPr>
          <a:xfrm>
            <a:off x="937625" y="2602291"/>
            <a:ext cx="21753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it was named after the Roman god of the skies</a:t>
            </a:r>
            <a:endParaRPr/>
          </a:p>
        </p:txBody>
      </p:sp>
      <p:sp>
        <p:nvSpPr>
          <p:cNvPr id="652" name="Google Shape;652;p37"/>
          <p:cNvSpPr txBox="1"/>
          <p:nvPr>
            <p:ph idx="2" type="subTitle"/>
          </p:nvPr>
        </p:nvSpPr>
        <p:spPr>
          <a:xfrm>
            <a:off x="3484350" y="2602291"/>
            <a:ext cx="21753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653" name="Google Shape;653;p37"/>
          <p:cNvSpPr txBox="1"/>
          <p:nvPr>
            <p:ph idx="3" type="subTitle"/>
          </p:nvPr>
        </p:nvSpPr>
        <p:spPr>
          <a:xfrm>
            <a:off x="6031075" y="2602291"/>
            <a:ext cx="21753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This planet is composed mostly of hydrogen and helium. It’s the sixth planet from the Sun and was named after a Roman god</a:t>
            </a:r>
            <a:endParaRPr/>
          </a:p>
        </p:txBody>
      </p:sp>
      <p:sp>
        <p:nvSpPr>
          <p:cNvPr id="654" name="Google Shape;654;p37"/>
          <p:cNvSpPr txBox="1"/>
          <p:nvPr>
            <p:ph idx="6" type="subTitle"/>
          </p:nvPr>
        </p:nvSpPr>
        <p:spPr>
          <a:xfrm>
            <a:off x="6031075" y="2279858"/>
            <a:ext cx="2175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655" name="Google Shape;655;p37"/>
          <p:cNvSpPr/>
          <p:nvPr/>
        </p:nvSpPr>
        <p:spPr>
          <a:xfrm>
            <a:off x="937625" y="138315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3484350" y="138315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6031075" y="1383150"/>
            <a:ext cx="886200" cy="8862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1168311" y="1615836"/>
            <a:ext cx="424835" cy="420836"/>
          </a:xfrm>
          <a:custGeom>
            <a:rect b="b" l="l" r="r" t="t"/>
            <a:pathLst>
              <a:path extrusionOk="0" h="12207" w="12323">
                <a:moveTo>
                  <a:pt x="8347" y="718"/>
                </a:moveTo>
                <a:cubicBezTo>
                  <a:pt x="9174" y="718"/>
                  <a:pt x="10002" y="1028"/>
                  <a:pt x="10632" y="1649"/>
                </a:cubicBezTo>
                <a:cubicBezTo>
                  <a:pt x="11255" y="2264"/>
                  <a:pt x="11600" y="3083"/>
                  <a:pt x="11603" y="3957"/>
                </a:cubicBezTo>
                <a:cubicBezTo>
                  <a:pt x="11605" y="4831"/>
                  <a:pt x="11267" y="5653"/>
                  <a:pt x="10649" y="6271"/>
                </a:cubicBezTo>
                <a:cubicBezTo>
                  <a:pt x="10148" y="6771"/>
                  <a:pt x="9515" y="7090"/>
                  <a:pt x="8817" y="7190"/>
                </a:cubicBezTo>
                <a:cubicBezTo>
                  <a:pt x="7800" y="7338"/>
                  <a:pt x="6883" y="7796"/>
                  <a:pt x="6166" y="8512"/>
                </a:cubicBezTo>
                <a:lnTo>
                  <a:pt x="5594" y="9085"/>
                </a:lnTo>
                <a:lnTo>
                  <a:pt x="4665" y="8156"/>
                </a:lnTo>
                <a:lnTo>
                  <a:pt x="6462" y="6359"/>
                </a:lnTo>
                <a:lnTo>
                  <a:pt x="7066" y="6962"/>
                </a:lnTo>
                <a:lnTo>
                  <a:pt x="8316" y="5712"/>
                </a:lnTo>
                <a:lnTo>
                  <a:pt x="7810" y="5205"/>
                </a:lnTo>
                <a:lnTo>
                  <a:pt x="7066" y="5950"/>
                </a:lnTo>
                <a:lnTo>
                  <a:pt x="6364" y="5250"/>
                </a:lnTo>
                <a:lnTo>
                  <a:pt x="7109" y="4505"/>
                </a:lnTo>
                <a:lnTo>
                  <a:pt x="6603" y="3999"/>
                </a:lnTo>
                <a:lnTo>
                  <a:pt x="5352" y="5250"/>
                </a:lnTo>
                <a:lnTo>
                  <a:pt x="5956" y="5853"/>
                </a:lnTo>
                <a:lnTo>
                  <a:pt x="4159" y="7650"/>
                </a:lnTo>
                <a:lnTo>
                  <a:pt x="3230" y="6721"/>
                </a:lnTo>
                <a:lnTo>
                  <a:pt x="3816" y="6135"/>
                </a:lnTo>
                <a:cubicBezTo>
                  <a:pt x="4523" y="5428"/>
                  <a:pt x="4975" y="4515"/>
                  <a:pt x="5125" y="3495"/>
                </a:cubicBezTo>
                <a:cubicBezTo>
                  <a:pt x="5228" y="2788"/>
                  <a:pt x="5553" y="2149"/>
                  <a:pt x="6064" y="1646"/>
                </a:cubicBezTo>
                <a:cubicBezTo>
                  <a:pt x="6694" y="1027"/>
                  <a:pt x="7520" y="718"/>
                  <a:pt x="8347" y="718"/>
                </a:cubicBezTo>
                <a:close/>
                <a:moveTo>
                  <a:pt x="2006" y="6679"/>
                </a:moveTo>
                <a:cubicBezTo>
                  <a:pt x="2111" y="6679"/>
                  <a:pt x="2214" y="6718"/>
                  <a:pt x="2293" y="6797"/>
                </a:cubicBezTo>
                <a:lnTo>
                  <a:pt x="5518" y="10021"/>
                </a:lnTo>
                <a:cubicBezTo>
                  <a:pt x="5676" y="10180"/>
                  <a:pt x="5676" y="10438"/>
                  <a:pt x="5518" y="10596"/>
                </a:cubicBezTo>
                <a:cubicBezTo>
                  <a:pt x="5441" y="10673"/>
                  <a:pt x="5338" y="10717"/>
                  <a:pt x="5230" y="10717"/>
                </a:cubicBezTo>
                <a:cubicBezTo>
                  <a:pt x="5121" y="10717"/>
                  <a:pt x="5018" y="10673"/>
                  <a:pt x="4941" y="10596"/>
                </a:cubicBezTo>
                <a:lnTo>
                  <a:pt x="4634" y="10289"/>
                </a:lnTo>
                <a:lnTo>
                  <a:pt x="1718" y="7373"/>
                </a:lnTo>
                <a:cubicBezTo>
                  <a:pt x="1560" y="7215"/>
                  <a:pt x="1560" y="6956"/>
                  <a:pt x="1718" y="6798"/>
                </a:cubicBezTo>
                <a:cubicBezTo>
                  <a:pt x="1797" y="6718"/>
                  <a:pt x="1902" y="6679"/>
                  <a:pt x="2006" y="6679"/>
                </a:cubicBezTo>
                <a:close/>
                <a:moveTo>
                  <a:pt x="1232" y="8069"/>
                </a:moveTo>
                <a:cubicBezTo>
                  <a:pt x="1336" y="8069"/>
                  <a:pt x="1441" y="8108"/>
                  <a:pt x="1520" y="8188"/>
                </a:cubicBezTo>
                <a:lnTo>
                  <a:pt x="4127" y="10795"/>
                </a:lnTo>
                <a:cubicBezTo>
                  <a:pt x="4286" y="10954"/>
                  <a:pt x="4286" y="11212"/>
                  <a:pt x="4127" y="11371"/>
                </a:cubicBezTo>
                <a:cubicBezTo>
                  <a:pt x="4050" y="11448"/>
                  <a:pt x="3949" y="11490"/>
                  <a:pt x="3840" y="11490"/>
                </a:cubicBezTo>
                <a:cubicBezTo>
                  <a:pt x="3731" y="11490"/>
                  <a:pt x="3628" y="11448"/>
                  <a:pt x="3551" y="11371"/>
                </a:cubicBezTo>
                <a:lnTo>
                  <a:pt x="944" y="8763"/>
                </a:lnTo>
                <a:cubicBezTo>
                  <a:pt x="785" y="8605"/>
                  <a:pt x="785" y="8346"/>
                  <a:pt x="944" y="8188"/>
                </a:cubicBezTo>
                <a:cubicBezTo>
                  <a:pt x="1023" y="8108"/>
                  <a:pt x="1127" y="8069"/>
                  <a:pt x="1232" y="8069"/>
                </a:cubicBezTo>
                <a:close/>
                <a:moveTo>
                  <a:pt x="8346" y="0"/>
                </a:moveTo>
                <a:cubicBezTo>
                  <a:pt x="7295" y="0"/>
                  <a:pt x="6307" y="404"/>
                  <a:pt x="5562" y="1136"/>
                </a:cubicBezTo>
                <a:cubicBezTo>
                  <a:pt x="4938" y="1749"/>
                  <a:pt x="4543" y="2529"/>
                  <a:pt x="4416" y="3391"/>
                </a:cubicBezTo>
                <a:cubicBezTo>
                  <a:pt x="4290" y="4258"/>
                  <a:pt x="3907" y="5033"/>
                  <a:pt x="3310" y="5630"/>
                </a:cubicBezTo>
                <a:lnTo>
                  <a:pt x="2721" y="6218"/>
                </a:lnTo>
                <a:cubicBezTo>
                  <a:pt x="2514" y="6048"/>
                  <a:pt x="2261" y="5963"/>
                  <a:pt x="2007" y="5963"/>
                </a:cubicBezTo>
                <a:cubicBezTo>
                  <a:pt x="1719" y="5963"/>
                  <a:pt x="1432" y="6072"/>
                  <a:pt x="1213" y="6291"/>
                </a:cubicBezTo>
                <a:cubicBezTo>
                  <a:pt x="914" y="6589"/>
                  <a:pt x="819" y="7016"/>
                  <a:pt x="927" y="7395"/>
                </a:cubicBezTo>
                <a:cubicBezTo>
                  <a:pt x="748" y="7445"/>
                  <a:pt x="579" y="7541"/>
                  <a:pt x="438" y="7682"/>
                </a:cubicBezTo>
                <a:cubicBezTo>
                  <a:pt x="0" y="8119"/>
                  <a:pt x="0" y="8832"/>
                  <a:pt x="438" y="9270"/>
                </a:cubicBezTo>
                <a:lnTo>
                  <a:pt x="3046" y="11878"/>
                </a:lnTo>
                <a:cubicBezTo>
                  <a:pt x="3257" y="12089"/>
                  <a:pt x="3540" y="12206"/>
                  <a:pt x="3840" y="12206"/>
                </a:cubicBezTo>
                <a:cubicBezTo>
                  <a:pt x="4140" y="12206"/>
                  <a:pt x="4421" y="12089"/>
                  <a:pt x="4634" y="11878"/>
                </a:cubicBezTo>
                <a:cubicBezTo>
                  <a:pt x="4774" y="11737"/>
                  <a:pt x="4869" y="11567"/>
                  <a:pt x="4920" y="11388"/>
                </a:cubicBezTo>
                <a:cubicBezTo>
                  <a:pt x="5021" y="11416"/>
                  <a:pt x="5125" y="11432"/>
                  <a:pt x="5230" y="11432"/>
                </a:cubicBezTo>
                <a:cubicBezTo>
                  <a:pt x="5517" y="11432"/>
                  <a:pt x="5804" y="11322"/>
                  <a:pt x="6024" y="11103"/>
                </a:cubicBezTo>
                <a:cubicBezTo>
                  <a:pt x="6436" y="10691"/>
                  <a:pt x="6460" y="10035"/>
                  <a:pt x="6096" y="9595"/>
                </a:cubicBezTo>
                <a:lnTo>
                  <a:pt x="6672" y="9018"/>
                </a:lnTo>
                <a:cubicBezTo>
                  <a:pt x="7280" y="8412"/>
                  <a:pt x="8056" y="8025"/>
                  <a:pt x="8921" y="7899"/>
                </a:cubicBezTo>
                <a:cubicBezTo>
                  <a:pt x="9772" y="7776"/>
                  <a:pt x="10545" y="7388"/>
                  <a:pt x="11155" y="6777"/>
                </a:cubicBezTo>
                <a:cubicBezTo>
                  <a:pt x="11909" y="6023"/>
                  <a:pt x="12322" y="5020"/>
                  <a:pt x="12318" y="3955"/>
                </a:cubicBezTo>
                <a:cubicBezTo>
                  <a:pt x="12315" y="2888"/>
                  <a:pt x="11894" y="1889"/>
                  <a:pt x="11135" y="1140"/>
                </a:cubicBezTo>
                <a:cubicBezTo>
                  <a:pt x="10391" y="406"/>
                  <a:pt x="9401" y="1"/>
                  <a:pt x="8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3716963" y="1615780"/>
            <a:ext cx="420974" cy="420940"/>
          </a:xfrm>
          <a:custGeom>
            <a:rect b="b" l="l" r="r" t="t"/>
            <a:pathLst>
              <a:path extrusionOk="0" h="12210" w="12211">
                <a:moveTo>
                  <a:pt x="10957" y="890"/>
                </a:moveTo>
                <a:lnTo>
                  <a:pt x="11320" y="1254"/>
                </a:lnTo>
                <a:lnTo>
                  <a:pt x="11053" y="1734"/>
                </a:lnTo>
                <a:lnTo>
                  <a:pt x="10751" y="2036"/>
                </a:lnTo>
                <a:lnTo>
                  <a:pt x="10175" y="1459"/>
                </a:lnTo>
                <a:lnTo>
                  <a:pt x="10477" y="1157"/>
                </a:lnTo>
                <a:lnTo>
                  <a:pt x="10957" y="890"/>
                </a:lnTo>
                <a:close/>
                <a:moveTo>
                  <a:pt x="4853" y="5601"/>
                </a:moveTo>
                <a:lnTo>
                  <a:pt x="6610" y="7358"/>
                </a:lnTo>
                <a:lnTo>
                  <a:pt x="6177" y="7791"/>
                </a:lnTo>
                <a:cubicBezTo>
                  <a:pt x="6039" y="7727"/>
                  <a:pt x="5888" y="7692"/>
                  <a:pt x="5731" y="7692"/>
                </a:cubicBezTo>
                <a:cubicBezTo>
                  <a:pt x="5451" y="7692"/>
                  <a:pt x="5187" y="7802"/>
                  <a:pt x="4987" y="8000"/>
                </a:cubicBezTo>
                <a:cubicBezTo>
                  <a:pt x="4667" y="8322"/>
                  <a:pt x="4597" y="8801"/>
                  <a:pt x="4779" y="9190"/>
                </a:cubicBezTo>
                <a:lnTo>
                  <a:pt x="2772" y="11196"/>
                </a:lnTo>
                <a:lnTo>
                  <a:pt x="2147" y="10571"/>
                </a:lnTo>
                <a:lnTo>
                  <a:pt x="4133" y="8585"/>
                </a:lnTo>
                <a:lnTo>
                  <a:pt x="3626" y="8077"/>
                </a:lnTo>
                <a:lnTo>
                  <a:pt x="1640" y="10064"/>
                </a:lnTo>
                <a:lnTo>
                  <a:pt x="1015" y="9439"/>
                </a:lnTo>
                <a:lnTo>
                  <a:pt x="3021" y="7432"/>
                </a:lnTo>
                <a:cubicBezTo>
                  <a:pt x="3158" y="7497"/>
                  <a:pt x="3310" y="7532"/>
                  <a:pt x="3467" y="7532"/>
                </a:cubicBezTo>
                <a:cubicBezTo>
                  <a:pt x="3748" y="7532"/>
                  <a:pt x="4012" y="7422"/>
                  <a:pt x="4210" y="7224"/>
                </a:cubicBezTo>
                <a:cubicBezTo>
                  <a:pt x="4409" y="7024"/>
                  <a:pt x="4519" y="6760"/>
                  <a:pt x="4519" y="6480"/>
                </a:cubicBezTo>
                <a:cubicBezTo>
                  <a:pt x="4519" y="6323"/>
                  <a:pt x="4485" y="6171"/>
                  <a:pt x="4420" y="6034"/>
                </a:cubicBezTo>
                <a:lnTo>
                  <a:pt x="4853" y="5601"/>
                </a:lnTo>
                <a:close/>
                <a:moveTo>
                  <a:pt x="11082" y="1"/>
                </a:moveTo>
                <a:lnTo>
                  <a:pt x="10041" y="579"/>
                </a:lnTo>
                <a:lnTo>
                  <a:pt x="9161" y="1459"/>
                </a:lnTo>
                <a:lnTo>
                  <a:pt x="9702" y="2001"/>
                </a:lnTo>
                <a:lnTo>
                  <a:pt x="5985" y="5719"/>
                </a:lnTo>
                <a:lnTo>
                  <a:pt x="4853" y="4587"/>
                </a:lnTo>
                <a:lnTo>
                  <a:pt x="3450" y="5990"/>
                </a:lnTo>
                <a:lnTo>
                  <a:pt x="3704" y="6243"/>
                </a:lnTo>
                <a:cubicBezTo>
                  <a:pt x="3767" y="6306"/>
                  <a:pt x="3802" y="6390"/>
                  <a:pt x="3802" y="6480"/>
                </a:cubicBezTo>
                <a:cubicBezTo>
                  <a:pt x="3802" y="6569"/>
                  <a:pt x="3767" y="6653"/>
                  <a:pt x="3704" y="6716"/>
                </a:cubicBezTo>
                <a:cubicBezTo>
                  <a:pt x="3640" y="6780"/>
                  <a:pt x="3556" y="6815"/>
                  <a:pt x="3467" y="6815"/>
                </a:cubicBezTo>
                <a:cubicBezTo>
                  <a:pt x="3377" y="6815"/>
                  <a:pt x="3294" y="6780"/>
                  <a:pt x="3230" y="6716"/>
                </a:cubicBezTo>
                <a:lnTo>
                  <a:pt x="2976" y="6462"/>
                </a:lnTo>
                <a:lnTo>
                  <a:pt x="1" y="9439"/>
                </a:lnTo>
                <a:lnTo>
                  <a:pt x="2772" y="12210"/>
                </a:lnTo>
                <a:lnTo>
                  <a:pt x="5749" y="9234"/>
                </a:lnTo>
                <a:lnTo>
                  <a:pt x="5495" y="8980"/>
                </a:lnTo>
                <a:cubicBezTo>
                  <a:pt x="5431" y="8918"/>
                  <a:pt x="5397" y="8834"/>
                  <a:pt x="5397" y="8744"/>
                </a:cubicBezTo>
                <a:cubicBezTo>
                  <a:pt x="5397" y="8655"/>
                  <a:pt x="5431" y="8571"/>
                  <a:pt x="5495" y="8508"/>
                </a:cubicBezTo>
                <a:cubicBezTo>
                  <a:pt x="5557" y="8444"/>
                  <a:pt x="5642" y="8409"/>
                  <a:pt x="5731" y="8409"/>
                </a:cubicBezTo>
                <a:cubicBezTo>
                  <a:pt x="5820" y="8409"/>
                  <a:pt x="5905" y="8444"/>
                  <a:pt x="5967" y="8508"/>
                </a:cubicBezTo>
                <a:lnTo>
                  <a:pt x="6221" y="8761"/>
                </a:lnTo>
                <a:lnTo>
                  <a:pt x="7624" y="7358"/>
                </a:lnTo>
                <a:lnTo>
                  <a:pt x="6491" y="6226"/>
                </a:lnTo>
                <a:lnTo>
                  <a:pt x="10210" y="2509"/>
                </a:lnTo>
                <a:lnTo>
                  <a:pt x="10751" y="3050"/>
                </a:lnTo>
                <a:lnTo>
                  <a:pt x="11632" y="2169"/>
                </a:lnTo>
                <a:lnTo>
                  <a:pt x="12210" y="1130"/>
                </a:lnTo>
                <a:lnTo>
                  <a:pt x="110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6257292" y="1615884"/>
            <a:ext cx="433764" cy="420733"/>
          </a:xfrm>
          <a:custGeom>
            <a:rect b="b" l="l" r="r" t="t"/>
            <a:pathLst>
              <a:path extrusionOk="0" h="12204" w="12582">
                <a:moveTo>
                  <a:pt x="11561" y="1850"/>
                </a:moveTo>
                <a:lnTo>
                  <a:pt x="11561" y="1850"/>
                </a:lnTo>
                <a:cubicBezTo>
                  <a:pt x="11693" y="2324"/>
                  <a:pt x="11515" y="2850"/>
                  <a:pt x="11086" y="3137"/>
                </a:cubicBezTo>
                <a:lnTo>
                  <a:pt x="10624" y="3398"/>
                </a:lnTo>
                <a:cubicBezTo>
                  <a:pt x="10574" y="3139"/>
                  <a:pt x="10455" y="2890"/>
                  <a:pt x="10267" y="2681"/>
                </a:cubicBezTo>
                <a:lnTo>
                  <a:pt x="11561" y="1850"/>
                </a:lnTo>
                <a:close/>
                <a:moveTo>
                  <a:pt x="10155" y="717"/>
                </a:moveTo>
                <a:cubicBezTo>
                  <a:pt x="10260" y="717"/>
                  <a:pt x="10367" y="731"/>
                  <a:pt x="10470" y="760"/>
                </a:cubicBezTo>
                <a:lnTo>
                  <a:pt x="9243" y="2669"/>
                </a:lnTo>
                <a:lnTo>
                  <a:pt x="9709" y="3134"/>
                </a:lnTo>
                <a:cubicBezTo>
                  <a:pt x="10005" y="3431"/>
                  <a:pt x="10008" y="3911"/>
                  <a:pt x="9718" y="4211"/>
                </a:cubicBezTo>
                <a:lnTo>
                  <a:pt x="8108" y="2601"/>
                </a:lnTo>
                <a:lnTo>
                  <a:pt x="8942" y="1768"/>
                </a:lnTo>
                <a:lnTo>
                  <a:pt x="9190" y="1222"/>
                </a:lnTo>
                <a:cubicBezTo>
                  <a:pt x="9416" y="894"/>
                  <a:pt x="9782" y="717"/>
                  <a:pt x="10155" y="717"/>
                </a:cubicBezTo>
                <a:close/>
                <a:moveTo>
                  <a:pt x="7602" y="3108"/>
                </a:moveTo>
                <a:lnTo>
                  <a:pt x="9212" y="4718"/>
                </a:lnTo>
                <a:lnTo>
                  <a:pt x="8705" y="5224"/>
                </a:lnTo>
                <a:lnTo>
                  <a:pt x="7095" y="3614"/>
                </a:lnTo>
                <a:lnTo>
                  <a:pt x="7602" y="3108"/>
                </a:lnTo>
                <a:close/>
                <a:moveTo>
                  <a:pt x="6461" y="3993"/>
                </a:moveTo>
                <a:lnTo>
                  <a:pt x="7010" y="4542"/>
                </a:lnTo>
                <a:cubicBezTo>
                  <a:pt x="6254" y="4683"/>
                  <a:pt x="5523" y="4926"/>
                  <a:pt x="4833" y="5269"/>
                </a:cubicBezTo>
                <a:cubicBezTo>
                  <a:pt x="4029" y="5669"/>
                  <a:pt x="3301" y="6193"/>
                  <a:pt x="2667" y="6828"/>
                </a:cubicBezTo>
                <a:lnTo>
                  <a:pt x="1526" y="7968"/>
                </a:lnTo>
                <a:cubicBezTo>
                  <a:pt x="1446" y="8048"/>
                  <a:pt x="1341" y="8088"/>
                  <a:pt x="1236" y="8088"/>
                </a:cubicBezTo>
                <a:cubicBezTo>
                  <a:pt x="1131" y="8088"/>
                  <a:pt x="1026" y="8048"/>
                  <a:pt x="946" y="7968"/>
                </a:cubicBezTo>
                <a:cubicBezTo>
                  <a:pt x="787" y="7808"/>
                  <a:pt x="787" y="7547"/>
                  <a:pt x="946" y="7388"/>
                </a:cubicBezTo>
                <a:lnTo>
                  <a:pt x="2206" y="6128"/>
                </a:lnTo>
                <a:cubicBezTo>
                  <a:pt x="3352" y="4982"/>
                  <a:pt x="4858" y="4228"/>
                  <a:pt x="6461" y="3993"/>
                </a:cubicBezTo>
                <a:close/>
                <a:moveTo>
                  <a:pt x="7771" y="5303"/>
                </a:moveTo>
                <a:lnTo>
                  <a:pt x="8321" y="5853"/>
                </a:lnTo>
                <a:cubicBezTo>
                  <a:pt x="8087" y="7456"/>
                  <a:pt x="7333" y="8961"/>
                  <a:pt x="6186" y="10108"/>
                </a:cubicBezTo>
                <a:lnTo>
                  <a:pt x="4926" y="11367"/>
                </a:lnTo>
                <a:cubicBezTo>
                  <a:pt x="4849" y="11446"/>
                  <a:pt x="4745" y="11488"/>
                  <a:pt x="4637" y="11488"/>
                </a:cubicBezTo>
                <a:cubicBezTo>
                  <a:pt x="4527" y="11488"/>
                  <a:pt x="4424" y="11446"/>
                  <a:pt x="4346" y="11367"/>
                </a:cubicBezTo>
                <a:cubicBezTo>
                  <a:pt x="4269" y="11290"/>
                  <a:pt x="4227" y="11188"/>
                  <a:pt x="4227" y="11078"/>
                </a:cubicBezTo>
                <a:cubicBezTo>
                  <a:pt x="4227" y="10968"/>
                  <a:pt x="4269" y="10865"/>
                  <a:pt x="4346" y="10788"/>
                </a:cubicBezTo>
                <a:lnTo>
                  <a:pt x="5486" y="9647"/>
                </a:lnTo>
                <a:cubicBezTo>
                  <a:pt x="6120" y="9014"/>
                  <a:pt x="6645" y="8284"/>
                  <a:pt x="7045" y="7481"/>
                </a:cubicBezTo>
                <a:cubicBezTo>
                  <a:pt x="7388" y="6790"/>
                  <a:pt x="7632" y="6060"/>
                  <a:pt x="7771" y="5303"/>
                </a:cubicBezTo>
                <a:close/>
                <a:moveTo>
                  <a:pt x="10156" y="1"/>
                </a:moveTo>
                <a:cubicBezTo>
                  <a:pt x="9542" y="1"/>
                  <a:pt x="8939" y="300"/>
                  <a:pt x="8577" y="850"/>
                </a:cubicBezTo>
                <a:lnTo>
                  <a:pt x="8561" y="873"/>
                </a:lnTo>
                <a:lnTo>
                  <a:pt x="8344" y="1354"/>
                </a:lnTo>
                <a:lnTo>
                  <a:pt x="6421" y="3275"/>
                </a:lnTo>
                <a:cubicBezTo>
                  <a:pt x="4643" y="3521"/>
                  <a:pt x="2970" y="4351"/>
                  <a:pt x="1699" y="5622"/>
                </a:cubicBezTo>
                <a:lnTo>
                  <a:pt x="440" y="6882"/>
                </a:lnTo>
                <a:cubicBezTo>
                  <a:pt x="1" y="7320"/>
                  <a:pt x="1" y="8035"/>
                  <a:pt x="440" y="8474"/>
                </a:cubicBezTo>
                <a:cubicBezTo>
                  <a:pt x="659" y="8694"/>
                  <a:pt x="948" y="8804"/>
                  <a:pt x="1237" y="8804"/>
                </a:cubicBezTo>
                <a:cubicBezTo>
                  <a:pt x="1525" y="8804"/>
                  <a:pt x="1813" y="8694"/>
                  <a:pt x="2033" y="8474"/>
                </a:cubicBezTo>
                <a:lnTo>
                  <a:pt x="3173" y="7334"/>
                </a:lnTo>
                <a:cubicBezTo>
                  <a:pt x="4227" y="6280"/>
                  <a:pt x="5590" y="5555"/>
                  <a:pt x="7050" y="5264"/>
                </a:cubicBezTo>
                <a:lnTo>
                  <a:pt x="7050" y="5264"/>
                </a:lnTo>
                <a:cubicBezTo>
                  <a:pt x="6759" y="6723"/>
                  <a:pt x="6034" y="8087"/>
                  <a:pt x="4980" y="9141"/>
                </a:cubicBezTo>
                <a:lnTo>
                  <a:pt x="3840" y="10280"/>
                </a:lnTo>
                <a:cubicBezTo>
                  <a:pt x="3627" y="10493"/>
                  <a:pt x="3509" y="10777"/>
                  <a:pt x="3509" y="11078"/>
                </a:cubicBezTo>
                <a:cubicBezTo>
                  <a:pt x="3509" y="11379"/>
                  <a:pt x="3627" y="11661"/>
                  <a:pt x="3840" y="11874"/>
                </a:cubicBezTo>
                <a:cubicBezTo>
                  <a:pt x="4053" y="12087"/>
                  <a:pt x="4335" y="12204"/>
                  <a:pt x="4637" y="12204"/>
                </a:cubicBezTo>
                <a:cubicBezTo>
                  <a:pt x="4938" y="12204"/>
                  <a:pt x="5220" y="12087"/>
                  <a:pt x="5433" y="11874"/>
                </a:cubicBezTo>
                <a:lnTo>
                  <a:pt x="6692" y="10614"/>
                </a:lnTo>
                <a:cubicBezTo>
                  <a:pt x="7959" y="9347"/>
                  <a:pt x="8788" y="7680"/>
                  <a:pt x="9037" y="5905"/>
                </a:cubicBezTo>
                <a:lnTo>
                  <a:pt x="10212" y="4731"/>
                </a:lnTo>
                <a:lnTo>
                  <a:pt x="10216" y="4727"/>
                </a:lnTo>
                <a:lnTo>
                  <a:pt x="10225" y="4718"/>
                </a:lnTo>
                <a:cubicBezTo>
                  <a:pt x="10354" y="4586"/>
                  <a:pt x="10454" y="4436"/>
                  <a:pt x="10524" y="4277"/>
                </a:cubicBezTo>
                <a:lnTo>
                  <a:pt x="11449" y="3756"/>
                </a:lnTo>
                <a:lnTo>
                  <a:pt x="11470" y="3743"/>
                </a:lnTo>
                <a:cubicBezTo>
                  <a:pt x="12339" y="3171"/>
                  <a:pt x="12582" y="2000"/>
                  <a:pt x="12011" y="1131"/>
                </a:cubicBezTo>
                <a:lnTo>
                  <a:pt x="11815" y="834"/>
                </a:lnTo>
                <a:lnTo>
                  <a:pt x="10893" y="1427"/>
                </a:lnTo>
                <a:lnTo>
                  <a:pt x="10893" y="1427"/>
                </a:lnTo>
                <a:lnTo>
                  <a:pt x="11486" y="504"/>
                </a:lnTo>
                <a:lnTo>
                  <a:pt x="11190" y="310"/>
                </a:lnTo>
                <a:cubicBezTo>
                  <a:pt x="10871" y="101"/>
                  <a:pt x="10512" y="1"/>
                  <a:pt x="10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38"/>
          <p:cNvSpPr txBox="1"/>
          <p:nvPr>
            <p:ph idx="6" type="subTitle"/>
          </p:nvPr>
        </p:nvSpPr>
        <p:spPr>
          <a:xfrm>
            <a:off x="1451225" y="3271425"/>
            <a:ext cx="2938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666" name="Google Shape;666;p38"/>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
            </a:r>
            <a:r>
              <a:rPr lang="en"/>
              <a:t>our ideas</a:t>
            </a:r>
            <a:endParaRPr/>
          </a:p>
        </p:txBody>
      </p:sp>
      <p:sp>
        <p:nvSpPr>
          <p:cNvPr id="667" name="Google Shape;667;p38"/>
          <p:cNvSpPr txBox="1"/>
          <p:nvPr>
            <p:ph idx="1" type="subTitle"/>
          </p:nvPr>
        </p:nvSpPr>
        <p:spPr>
          <a:xfrm>
            <a:off x="1451225" y="1859924"/>
            <a:ext cx="2938500" cy="85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668" name="Google Shape;668;p38"/>
          <p:cNvSpPr txBox="1"/>
          <p:nvPr>
            <p:ph idx="2" type="subTitle"/>
          </p:nvPr>
        </p:nvSpPr>
        <p:spPr>
          <a:xfrm>
            <a:off x="5492283" y="1859924"/>
            <a:ext cx="2938500" cy="85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r>
              <a:rPr lang="en"/>
              <a:t>. It </a:t>
            </a:r>
            <a:r>
              <a:rPr lang="en"/>
              <a:t>has a toxic atmosphere</a:t>
            </a:r>
            <a:endParaRPr/>
          </a:p>
        </p:txBody>
      </p:sp>
      <p:sp>
        <p:nvSpPr>
          <p:cNvPr id="669" name="Google Shape;669;p38"/>
          <p:cNvSpPr txBox="1"/>
          <p:nvPr>
            <p:ph idx="3" type="subTitle"/>
          </p:nvPr>
        </p:nvSpPr>
        <p:spPr>
          <a:xfrm>
            <a:off x="1451225" y="3592399"/>
            <a:ext cx="2938500" cy="85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a Roman god</a:t>
            </a:r>
            <a:endParaRPr/>
          </a:p>
        </p:txBody>
      </p:sp>
      <p:sp>
        <p:nvSpPr>
          <p:cNvPr id="670" name="Google Shape;670;p38"/>
          <p:cNvSpPr txBox="1"/>
          <p:nvPr>
            <p:ph idx="4" type="subTitle"/>
          </p:nvPr>
        </p:nvSpPr>
        <p:spPr>
          <a:xfrm>
            <a:off x="5492283" y="3592399"/>
            <a:ext cx="2938500" cy="85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671" name="Google Shape;671;p38"/>
          <p:cNvSpPr txBox="1"/>
          <p:nvPr>
            <p:ph idx="5" type="subTitle"/>
          </p:nvPr>
        </p:nvSpPr>
        <p:spPr>
          <a:xfrm>
            <a:off x="1451213" y="1531325"/>
            <a:ext cx="2938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672" name="Google Shape;672;p38"/>
          <p:cNvSpPr txBox="1"/>
          <p:nvPr>
            <p:ph idx="7" type="subTitle"/>
          </p:nvPr>
        </p:nvSpPr>
        <p:spPr>
          <a:xfrm>
            <a:off x="5492253" y="1531325"/>
            <a:ext cx="2938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673" name="Google Shape;673;p38"/>
          <p:cNvSpPr txBox="1"/>
          <p:nvPr>
            <p:ph idx="8" type="subTitle"/>
          </p:nvPr>
        </p:nvSpPr>
        <p:spPr>
          <a:xfrm>
            <a:off x="5492257" y="3271425"/>
            <a:ext cx="2938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674" name="Google Shape;674;p38"/>
          <p:cNvSpPr/>
          <p:nvPr/>
        </p:nvSpPr>
        <p:spPr>
          <a:xfrm>
            <a:off x="713225" y="1390925"/>
            <a:ext cx="738000" cy="7380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8"/>
          <p:cNvSpPr/>
          <p:nvPr/>
        </p:nvSpPr>
        <p:spPr>
          <a:xfrm>
            <a:off x="713225" y="3131025"/>
            <a:ext cx="738000" cy="7380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8"/>
          <p:cNvSpPr/>
          <p:nvPr/>
        </p:nvSpPr>
        <p:spPr>
          <a:xfrm>
            <a:off x="4754250" y="1390925"/>
            <a:ext cx="738000" cy="7380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8"/>
          <p:cNvSpPr/>
          <p:nvPr/>
        </p:nvSpPr>
        <p:spPr>
          <a:xfrm>
            <a:off x="4754250" y="3131025"/>
            <a:ext cx="738000" cy="7380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8"/>
          <p:cNvSpPr/>
          <p:nvPr/>
        </p:nvSpPr>
        <p:spPr>
          <a:xfrm>
            <a:off x="886863" y="1579175"/>
            <a:ext cx="390721" cy="361508"/>
          </a:xfrm>
          <a:custGeom>
            <a:rect b="b" l="l" r="r" t="t"/>
            <a:pathLst>
              <a:path extrusionOk="0" h="11298" w="12211">
                <a:moveTo>
                  <a:pt x="1273" y="6008"/>
                </a:moveTo>
                <a:cubicBezTo>
                  <a:pt x="1577" y="6008"/>
                  <a:pt x="1825" y="6256"/>
                  <a:pt x="1825" y="6562"/>
                </a:cubicBezTo>
                <a:lnTo>
                  <a:pt x="1825" y="7107"/>
                </a:lnTo>
                <a:lnTo>
                  <a:pt x="717" y="7107"/>
                </a:lnTo>
                <a:lnTo>
                  <a:pt x="717" y="6562"/>
                </a:lnTo>
                <a:cubicBezTo>
                  <a:pt x="717" y="6256"/>
                  <a:pt x="966" y="6008"/>
                  <a:pt x="1271" y="6008"/>
                </a:cubicBezTo>
                <a:cubicBezTo>
                  <a:pt x="1271" y="6008"/>
                  <a:pt x="1272" y="6008"/>
                  <a:pt x="1273" y="6008"/>
                </a:cubicBezTo>
                <a:close/>
                <a:moveTo>
                  <a:pt x="6561" y="2464"/>
                </a:moveTo>
                <a:cubicBezTo>
                  <a:pt x="6795" y="2745"/>
                  <a:pt x="7155" y="3189"/>
                  <a:pt x="7510" y="3685"/>
                </a:cubicBezTo>
                <a:cubicBezTo>
                  <a:pt x="8525" y="5105"/>
                  <a:pt x="8676" y="5779"/>
                  <a:pt x="8676" y="6054"/>
                </a:cubicBezTo>
                <a:cubicBezTo>
                  <a:pt x="8676" y="7098"/>
                  <a:pt x="7915" y="7967"/>
                  <a:pt x="6920" y="8139"/>
                </a:cubicBezTo>
                <a:lnTo>
                  <a:pt x="6920" y="6807"/>
                </a:lnTo>
                <a:lnTo>
                  <a:pt x="8095" y="5860"/>
                </a:lnTo>
                <a:lnTo>
                  <a:pt x="7646" y="5303"/>
                </a:lnTo>
                <a:lnTo>
                  <a:pt x="6920" y="5888"/>
                </a:lnTo>
                <a:lnTo>
                  <a:pt x="6920" y="4210"/>
                </a:lnTo>
                <a:lnTo>
                  <a:pt x="6203" y="4210"/>
                </a:lnTo>
                <a:lnTo>
                  <a:pt x="6203" y="5878"/>
                </a:lnTo>
                <a:lnTo>
                  <a:pt x="5479" y="5282"/>
                </a:lnTo>
                <a:lnTo>
                  <a:pt x="5024" y="5835"/>
                </a:lnTo>
                <a:lnTo>
                  <a:pt x="6203" y="6805"/>
                </a:lnTo>
                <a:lnTo>
                  <a:pt x="6203" y="8138"/>
                </a:lnTo>
                <a:cubicBezTo>
                  <a:pt x="5207" y="7967"/>
                  <a:pt x="4447" y="7098"/>
                  <a:pt x="4447" y="6054"/>
                </a:cubicBezTo>
                <a:cubicBezTo>
                  <a:pt x="4447" y="5779"/>
                  <a:pt x="4598" y="5105"/>
                  <a:pt x="5613" y="3685"/>
                </a:cubicBezTo>
                <a:cubicBezTo>
                  <a:pt x="5967" y="3189"/>
                  <a:pt x="6327" y="2745"/>
                  <a:pt x="6561" y="2464"/>
                </a:cubicBezTo>
                <a:close/>
                <a:moveTo>
                  <a:pt x="6561" y="1"/>
                </a:moveTo>
                <a:cubicBezTo>
                  <a:pt x="5053" y="1"/>
                  <a:pt x="3634" y="588"/>
                  <a:pt x="2568" y="1656"/>
                </a:cubicBezTo>
                <a:cubicBezTo>
                  <a:pt x="1574" y="2649"/>
                  <a:pt x="995" y="3948"/>
                  <a:pt x="922" y="5340"/>
                </a:cubicBezTo>
                <a:cubicBezTo>
                  <a:pt x="390" y="5492"/>
                  <a:pt x="1" y="5982"/>
                  <a:pt x="1" y="6562"/>
                </a:cubicBezTo>
                <a:lnTo>
                  <a:pt x="1" y="8453"/>
                </a:lnTo>
                <a:lnTo>
                  <a:pt x="717" y="8453"/>
                </a:lnTo>
                <a:lnTo>
                  <a:pt x="717" y="7824"/>
                </a:lnTo>
                <a:lnTo>
                  <a:pt x="1825" y="7824"/>
                </a:lnTo>
                <a:lnTo>
                  <a:pt x="1825" y="8453"/>
                </a:lnTo>
                <a:lnTo>
                  <a:pt x="2541" y="8453"/>
                </a:lnTo>
                <a:lnTo>
                  <a:pt x="2541" y="6562"/>
                </a:lnTo>
                <a:cubicBezTo>
                  <a:pt x="2541" y="5989"/>
                  <a:pt x="2161" y="5504"/>
                  <a:pt x="1639" y="5345"/>
                </a:cubicBezTo>
                <a:cubicBezTo>
                  <a:pt x="1796" y="2766"/>
                  <a:pt x="3943" y="717"/>
                  <a:pt x="6561" y="717"/>
                </a:cubicBezTo>
                <a:cubicBezTo>
                  <a:pt x="9281" y="717"/>
                  <a:pt x="11493" y="2930"/>
                  <a:pt x="11493" y="5649"/>
                </a:cubicBezTo>
                <a:cubicBezTo>
                  <a:pt x="11493" y="8248"/>
                  <a:pt x="9472" y="10384"/>
                  <a:pt x="6920" y="10569"/>
                </a:cubicBezTo>
                <a:lnTo>
                  <a:pt x="6920" y="8862"/>
                </a:lnTo>
                <a:cubicBezTo>
                  <a:pt x="8312" y="8686"/>
                  <a:pt x="9392" y="7494"/>
                  <a:pt x="9392" y="6054"/>
                </a:cubicBezTo>
                <a:cubicBezTo>
                  <a:pt x="9392" y="5411"/>
                  <a:pt x="8954" y="4472"/>
                  <a:pt x="8089" y="3264"/>
                </a:cubicBezTo>
                <a:cubicBezTo>
                  <a:pt x="7466" y="2393"/>
                  <a:pt x="6854" y="1705"/>
                  <a:pt x="6828" y="1675"/>
                </a:cubicBezTo>
                <a:lnTo>
                  <a:pt x="6561" y="1376"/>
                </a:lnTo>
                <a:lnTo>
                  <a:pt x="6294" y="1675"/>
                </a:lnTo>
                <a:cubicBezTo>
                  <a:pt x="6268" y="1705"/>
                  <a:pt x="5656" y="2393"/>
                  <a:pt x="5033" y="3264"/>
                </a:cubicBezTo>
                <a:cubicBezTo>
                  <a:pt x="4168" y="4473"/>
                  <a:pt x="3730" y="5411"/>
                  <a:pt x="3730" y="6054"/>
                </a:cubicBezTo>
                <a:cubicBezTo>
                  <a:pt x="3730" y="7494"/>
                  <a:pt x="4810" y="8686"/>
                  <a:pt x="6203" y="8862"/>
                </a:cubicBezTo>
                <a:lnTo>
                  <a:pt x="6203" y="11297"/>
                </a:lnTo>
                <a:lnTo>
                  <a:pt x="6561" y="11297"/>
                </a:lnTo>
                <a:cubicBezTo>
                  <a:pt x="8070" y="11297"/>
                  <a:pt x="9488" y="10711"/>
                  <a:pt x="10555" y="9643"/>
                </a:cubicBezTo>
                <a:cubicBezTo>
                  <a:pt x="11622" y="8577"/>
                  <a:pt x="12209" y="7158"/>
                  <a:pt x="12209" y="5649"/>
                </a:cubicBezTo>
                <a:cubicBezTo>
                  <a:pt x="12210" y="4140"/>
                  <a:pt x="11622" y="2722"/>
                  <a:pt x="10555" y="1656"/>
                </a:cubicBezTo>
                <a:cubicBezTo>
                  <a:pt x="9488" y="588"/>
                  <a:pt x="8071" y="1"/>
                  <a:pt x="6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 name="Google Shape;679;p38"/>
          <p:cNvGrpSpPr/>
          <p:nvPr/>
        </p:nvGrpSpPr>
        <p:grpSpPr>
          <a:xfrm>
            <a:off x="4927933" y="1607215"/>
            <a:ext cx="390674" cy="305756"/>
            <a:chOff x="1798509" y="1360785"/>
            <a:chExt cx="420940" cy="329443"/>
          </a:xfrm>
        </p:grpSpPr>
        <p:sp>
          <p:nvSpPr>
            <p:cNvPr id="680" name="Google Shape;680;p38"/>
            <p:cNvSpPr/>
            <p:nvPr/>
          </p:nvSpPr>
          <p:spPr>
            <a:xfrm>
              <a:off x="1798509" y="1360785"/>
              <a:ext cx="304104" cy="329443"/>
            </a:xfrm>
            <a:custGeom>
              <a:rect b="b" l="l" r="r" t="t"/>
              <a:pathLst>
                <a:path extrusionOk="0" h="9556" w="8821">
                  <a:moveTo>
                    <a:pt x="8102" y="719"/>
                  </a:moveTo>
                  <a:lnTo>
                    <a:pt x="8102" y="1737"/>
                  </a:lnTo>
                  <a:lnTo>
                    <a:pt x="7073" y="1737"/>
                  </a:lnTo>
                  <a:lnTo>
                    <a:pt x="7073" y="719"/>
                  </a:lnTo>
                  <a:close/>
                  <a:moveTo>
                    <a:pt x="6354" y="719"/>
                  </a:moveTo>
                  <a:lnTo>
                    <a:pt x="6354" y="1737"/>
                  </a:lnTo>
                  <a:lnTo>
                    <a:pt x="4777" y="1737"/>
                  </a:lnTo>
                  <a:cubicBezTo>
                    <a:pt x="3101" y="1737"/>
                    <a:pt x="1737" y="3102"/>
                    <a:pt x="1737" y="4778"/>
                  </a:cubicBezTo>
                  <a:cubicBezTo>
                    <a:pt x="1737" y="6454"/>
                    <a:pt x="3101" y="7819"/>
                    <a:pt x="4777" y="7819"/>
                  </a:cubicBezTo>
                  <a:lnTo>
                    <a:pt x="6354" y="7819"/>
                  </a:lnTo>
                  <a:lnTo>
                    <a:pt x="6354" y="8837"/>
                  </a:lnTo>
                  <a:lnTo>
                    <a:pt x="4777" y="8837"/>
                  </a:lnTo>
                  <a:cubicBezTo>
                    <a:pt x="2539" y="8837"/>
                    <a:pt x="719" y="7016"/>
                    <a:pt x="719" y="4778"/>
                  </a:cubicBezTo>
                  <a:cubicBezTo>
                    <a:pt x="719" y="2540"/>
                    <a:pt x="2539" y="719"/>
                    <a:pt x="4777" y="719"/>
                  </a:cubicBezTo>
                  <a:close/>
                  <a:moveTo>
                    <a:pt x="8102" y="7819"/>
                  </a:moveTo>
                  <a:lnTo>
                    <a:pt x="8102" y="8837"/>
                  </a:lnTo>
                  <a:lnTo>
                    <a:pt x="7073" y="8837"/>
                  </a:lnTo>
                  <a:lnTo>
                    <a:pt x="7073" y="7819"/>
                  </a:lnTo>
                  <a:close/>
                  <a:moveTo>
                    <a:pt x="4777" y="1"/>
                  </a:moveTo>
                  <a:cubicBezTo>
                    <a:pt x="2144" y="1"/>
                    <a:pt x="1" y="2144"/>
                    <a:pt x="1" y="4779"/>
                  </a:cubicBezTo>
                  <a:cubicBezTo>
                    <a:pt x="1" y="7412"/>
                    <a:pt x="2144" y="9555"/>
                    <a:pt x="4777" y="9555"/>
                  </a:cubicBezTo>
                  <a:lnTo>
                    <a:pt x="8820" y="9555"/>
                  </a:lnTo>
                  <a:lnTo>
                    <a:pt x="8820" y="7101"/>
                  </a:lnTo>
                  <a:lnTo>
                    <a:pt x="4777" y="7101"/>
                  </a:lnTo>
                  <a:lnTo>
                    <a:pt x="4777" y="7100"/>
                  </a:lnTo>
                  <a:cubicBezTo>
                    <a:pt x="3497" y="7100"/>
                    <a:pt x="2455" y="6059"/>
                    <a:pt x="2455" y="4779"/>
                  </a:cubicBezTo>
                  <a:cubicBezTo>
                    <a:pt x="2455" y="3497"/>
                    <a:pt x="3497" y="2457"/>
                    <a:pt x="4777" y="2457"/>
                  </a:cubicBezTo>
                  <a:lnTo>
                    <a:pt x="8820" y="2457"/>
                  </a:lnTo>
                  <a:lnTo>
                    <a:pt x="88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8"/>
            <p:cNvSpPr/>
            <p:nvPr/>
          </p:nvSpPr>
          <p:spPr>
            <a:xfrm>
              <a:off x="2060553" y="1494341"/>
              <a:ext cx="158895" cy="70157"/>
            </a:xfrm>
            <a:custGeom>
              <a:rect b="b" l="l" r="r" t="t"/>
              <a:pathLst>
                <a:path extrusionOk="0" h="2035" w="4609">
                  <a:moveTo>
                    <a:pt x="1857" y="1"/>
                  </a:moveTo>
                  <a:lnTo>
                    <a:pt x="2099" y="1043"/>
                  </a:lnTo>
                  <a:lnTo>
                    <a:pt x="179" y="547"/>
                  </a:lnTo>
                  <a:lnTo>
                    <a:pt x="1" y="1243"/>
                  </a:lnTo>
                  <a:lnTo>
                    <a:pt x="3067" y="2035"/>
                  </a:lnTo>
                  <a:lnTo>
                    <a:pt x="2827" y="1003"/>
                  </a:lnTo>
                  <a:lnTo>
                    <a:pt x="2827" y="1003"/>
                  </a:lnTo>
                  <a:lnTo>
                    <a:pt x="4423" y="1430"/>
                  </a:lnTo>
                  <a:lnTo>
                    <a:pt x="4609" y="735"/>
                  </a:lnTo>
                  <a:lnTo>
                    <a:pt x="1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8"/>
            <p:cNvSpPr/>
            <p:nvPr/>
          </p:nvSpPr>
          <p:spPr>
            <a:xfrm>
              <a:off x="2137812" y="1635482"/>
              <a:ext cx="58332" cy="24822"/>
            </a:xfrm>
            <a:custGeom>
              <a:rect b="b" l="l" r="r" t="t"/>
              <a:pathLst>
                <a:path extrusionOk="0" h="720" w="1692">
                  <a:moveTo>
                    <a:pt x="1" y="1"/>
                  </a:moveTo>
                  <a:lnTo>
                    <a:pt x="1" y="719"/>
                  </a:lnTo>
                  <a:lnTo>
                    <a:pt x="1692" y="719"/>
                  </a:lnTo>
                  <a:lnTo>
                    <a:pt x="1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a:off x="2137812" y="1390744"/>
              <a:ext cx="58332" cy="24788"/>
            </a:xfrm>
            <a:custGeom>
              <a:rect b="b" l="l" r="r" t="t"/>
              <a:pathLst>
                <a:path extrusionOk="0" h="719" w="1692">
                  <a:moveTo>
                    <a:pt x="1" y="0"/>
                  </a:moveTo>
                  <a:lnTo>
                    <a:pt x="1" y="718"/>
                  </a:lnTo>
                  <a:lnTo>
                    <a:pt x="1692" y="718"/>
                  </a:lnTo>
                  <a:lnTo>
                    <a:pt x="1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38"/>
          <p:cNvGrpSpPr/>
          <p:nvPr/>
        </p:nvGrpSpPr>
        <p:grpSpPr>
          <a:xfrm>
            <a:off x="886895" y="3307490"/>
            <a:ext cx="390674" cy="385075"/>
            <a:chOff x="1798509" y="2018879"/>
            <a:chExt cx="420940" cy="414907"/>
          </a:xfrm>
        </p:grpSpPr>
        <p:sp>
          <p:nvSpPr>
            <p:cNvPr id="685" name="Google Shape;685;p38"/>
            <p:cNvSpPr/>
            <p:nvPr/>
          </p:nvSpPr>
          <p:spPr>
            <a:xfrm>
              <a:off x="1889971" y="2018879"/>
              <a:ext cx="242601" cy="71570"/>
            </a:xfrm>
            <a:custGeom>
              <a:rect b="b" l="l" r="r" t="t"/>
              <a:pathLst>
                <a:path extrusionOk="0" h="2076" w="7037">
                  <a:moveTo>
                    <a:pt x="3364" y="0"/>
                  </a:moveTo>
                  <a:cubicBezTo>
                    <a:pt x="2159" y="0"/>
                    <a:pt x="995" y="356"/>
                    <a:pt x="0" y="1029"/>
                  </a:cubicBezTo>
                  <a:lnTo>
                    <a:pt x="401" y="1622"/>
                  </a:lnTo>
                  <a:cubicBezTo>
                    <a:pt x="1278" y="1030"/>
                    <a:pt x="2302" y="717"/>
                    <a:pt x="3364" y="717"/>
                  </a:cubicBezTo>
                  <a:cubicBezTo>
                    <a:pt x="4202" y="717"/>
                    <a:pt x="5012" y="910"/>
                    <a:pt x="5746" y="1280"/>
                  </a:cubicBezTo>
                  <a:lnTo>
                    <a:pt x="5380" y="1388"/>
                  </a:lnTo>
                  <a:lnTo>
                    <a:pt x="5584" y="2076"/>
                  </a:lnTo>
                  <a:lnTo>
                    <a:pt x="7036" y="1645"/>
                  </a:lnTo>
                  <a:lnTo>
                    <a:pt x="6751" y="69"/>
                  </a:lnTo>
                  <a:lnTo>
                    <a:pt x="6046" y="196"/>
                  </a:lnTo>
                  <a:lnTo>
                    <a:pt x="6132" y="673"/>
                  </a:lnTo>
                  <a:cubicBezTo>
                    <a:pt x="5282" y="231"/>
                    <a:pt x="4339" y="0"/>
                    <a:pt x="3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8"/>
            <p:cNvSpPr/>
            <p:nvPr/>
          </p:nvSpPr>
          <p:spPr>
            <a:xfrm>
              <a:off x="1864528" y="2355630"/>
              <a:ext cx="276558" cy="78155"/>
            </a:xfrm>
            <a:custGeom>
              <a:rect b="b" l="l" r="r" t="t"/>
              <a:pathLst>
                <a:path extrusionOk="0" h="2267" w="8022">
                  <a:moveTo>
                    <a:pt x="1573" y="0"/>
                  </a:moveTo>
                  <a:lnTo>
                    <a:pt x="1" y="283"/>
                  </a:lnTo>
                  <a:lnTo>
                    <a:pt x="265" y="1865"/>
                  </a:lnTo>
                  <a:lnTo>
                    <a:pt x="971" y="1747"/>
                  </a:lnTo>
                  <a:lnTo>
                    <a:pt x="904" y="1346"/>
                  </a:lnTo>
                  <a:lnTo>
                    <a:pt x="904" y="1346"/>
                  </a:lnTo>
                  <a:cubicBezTo>
                    <a:pt x="1856" y="1944"/>
                    <a:pt x="2965" y="2267"/>
                    <a:pt x="4102" y="2267"/>
                  </a:cubicBezTo>
                  <a:cubicBezTo>
                    <a:pt x="5540" y="2267"/>
                    <a:pt x="6932" y="1751"/>
                    <a:pt x="8021" y="816"/>
                  </a:cubicBezTo>
                  <a:lnTo>
                    <a:pt x="7555" y="272"/>
                  </a:lnTo>
                  <a:cubicBezTo>
                    <a:pt x="6595" y="1096"/>
                    <a:pt x="5369" y="1551"/>
                    <a:pt x="4102" y="1551"/>
                  </a:cubicBezTo>
                  <a:cubicBezTo>
                    <a:pt x="3120" y="1551"/>
                    <a:pt x="2164" y="1277"/>
                    <a:pt x="1335" y="771"/>
                  </a:cubicBezTo>
                  <a:lnTo>
                    <a:pt x="1699" y="706"/>
                  </a:lnTo>
                  <a:lnTo>
                    <a:pt x="1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8"/>
            <p:cNvSpPr/>
            <p:nvPr/>
          </p:nvSpPr>
          <p:spPr>
            <a:xfrm>
              <a:off x="1932375" y="2064386"/>
              <a:ext cx="148518" cy="320169"/>
            </a:xfrm>
            <a:custGeom>
              <a:rect b="b" l="l" r="r" t="t"/>
              <a:pathLst>
                <a:path extrusionOk="0" h="9287" w="4308">
                  <a:moveTo>
                    <a:pt x="1608" y="2565"/>
                  </a:moveTo>
                  <a:lnTo>
                    <a:pt x="2021" y="3979"/>
                  </a:lnTo>
                  <a:lnTo>
                    <a:pt x="3276" y="3979"/>
                  </a:lnTo>
                  <a:lnTo>
                    <a:pt x="2483" y="6106"/>
                  </a:lnTo>
                  <a:lnTo>
                    <a:pt x="2362" y="4820"/>
                  </a:lnTo>
                  <a:lnTo>
                    <a:pt x="954" y="4820"/>
                  </a:lnTo>
                  <a:lnTo>
                    <a:pt x="1608" y="2565"/>
                  </a:lnTo>
                  <a:close/>
                  <a:moveTo>
                    <a:pt x="1605" y="0"/>
                  </a:moveTo>
                  <a:lnTo>
                    <a:pt x="0" y="5536"/>
                  </a:lnTo>
                  <a:lnTo>
                    <a:pt x="1709" y="5536"/>
                  </a:lnTo>
                  <a:lnTo>
                    <a:pt x="2060" y="9287"/>
                  </a:lnTo>
                  <a:lnTo>
                    <a:pt x="4307" y="3263"/>
                  </a:lnTo>
                  <a:lnTo>
                    <a:pt x="2558" y="3263"/>
                  </a:lnTo>
                  <a:lnTo>
                    <a:pt x="16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a:off x="2142673" y="2101101"/>
              <a:ext cx="76776" cy="244255"/>
            </a:xfrm>
            <a:custGeom>
              <a:rect b="b" l="l" r="r" t="t"/>
              <a:pathLst>
                <a:path extrusionOk="0" h="7085" w="2227">
                  <a:moveTo>
                    <a:pt x="833" y="1"/>
                  </a:moveTo>
                  <a:lnTo>
                    <a:pt x="261" y="433"/>
                  </a:lnTo>
                  <a:cubicBezTo>
                    <a:pt x="964" y="1360"/>
                    <a:pt x="1335" y="2467"/>
                    <a:pt x="1335" y="3632"/>
                  </a:cubicBezTo>
                  <a:cubicBezTo>
                    <a:pt x="1335" y="4394"/>
                    <a:pt x="1175" y="5139"/>
                    <a:pt x="867" y="5820"/>
                  </a:cubicBezTo>
                  <a:lnTo>
                    <a:pt x="654" y="5344"/>
                  </a:lnTo>
                  <a:lnTo>
                    <a:pt x="0" y="5636"/>
                  </a:lnTo>
                  <a:lnTo>
                    <a:pt x="650" y="7084"/>
                  </a:lnTo>
                  <a:lnTo>
                    <a:pt x="2227" y="6494"/>
                  </a:lnTo>
                  <a:lnTo>
                    <a:pt x="1976" y="5823"/>
                  </a:lnTo>
                  <a:lnTo>
                    <a:pt x="1583" y="5970"/>
                  </a:lnTo>
                  <a:cubicBezTo>
                    <a:pt x="1891" y="5237"/>
                    <a:pt x="2051" y="4444"/>
                    <a:pt x="2051" y="3633"/>
                  </a:cubicBezTo>
                  <a:cubicBezTo>
                    <a:pt x="2051" y="2309"/>
                    <a:pt x="1630" y="1053"/>
                    <a:pt x="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a:off x="1798509" y="2093827"/>
              <a:ext cx="76328" cy="240153"/>
            </a:xfrm>
            <a:custGeom>
              <a:rect b="b" l="l" r="r" t="t"/>
              <a:pathLst>
                <a:path extrusionOk="0" h="6966" w="2214">
                  <a:moveTo>
                    <a:pt x="1756" y="0"/>
                  </a:moveTo>
                  <a:lnTo>
                    <a:pt x="156" y="401"/>
                  </a:lnTo>
                  <a:lnTo>
                    <a:pt x="329" y="1095"/>
                  </a:lnTo>
                  <a:lnTo>
                    <a:pt x="713" y="1000"/>
                  </a:lnTo>
                  <a:lnTo>
                    <a:pt x="713" y="1000"/>
                  </a:lnTo>
                  <a:cubicBezTo>
                    <a:pt x="244" y="1868"/>
                    <a:pt x="1" y="2836"/>
                    <a:pt x="1" y="3844"/>
                  </a:cubicBezTo>
                  <a:cubicBezTo>
                    <a:pt x="1" y="4947"/>
                    <a:pt x="302" y="6026"/>
                    <a:pt x="872" y="6965"/>
                  </a:cubicBezTo>
                  <a:lnTo>
                    <a:pt x="1484" y="6592"/>
                  </a:lnTo>
                  <a:cubicBezTo>
                    <a:pt x="982" y="5766"/>
                    <a:pt x="717" y="4816"/>
                    <a:pt x="717" y="3844"/>
                  </a:cubicBezTo>
                  <a:cubicBezTo>
                    <a:pt x="717" y="2916"/>
                    <a:pt x="952" y="2026"/>
                    <a:pt x="1401" y="1235"/>
                  </a:cubicBezTo>
                  <a:lnTo>
                    <a:pt x="1531" y="1642"/>
                  </a:lnTo>
                  <a:lnTo>
                    <a:pt x="2214" y="1422"/>
                  </a:lnTo>
                  <a:lnTo>
                    <a:pt x="17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38"/>
          <p:cNvGrpSpPr/>
          <p:nvPr/>
        </p:nvGrpSpPr>
        <p:grpSpPr>
          <a:xfrm>
            <a:off x="4947650" y="3304665"/>
            <a:ext cx="351223" cy="390706"/>
            <a:chOff x="3281761" y="4001191"/>
            <a:chExt cx="378432" cy="420974"/>
          </a:xfrm>
        </p:grpSpPr>
        <p:sp>
          <p:nvSpPr>
            <p:cNvPr id="691" name="Google Shape;691;p38"/>
            <p:cNvSpPr/>
            <p:nvPr/>
          </p:nvSpPr>
          <p:spPr>
            <a:xfrm>
              <a:off x="3313789" y="4001191"/>
              <a:ext cx="314378" cy="420974"/>
            </a:xfrm>
            <a:custGeom>
              <a:rect b="b" l="l" r="r" t="t"/>
              <a:pathLst>
                <a:path extrusionOk="0" h="12211" w="9119">
                  <a:moveTo>
                    <a:pt x="4560" y="1041"/>
                  </a:moveTo>
                  <a:cubicBezTo>
                    <a:pt x="4932" y="1448"/>
                    <a:pt x="5656" y="2266"/>
                    <a:pt x="6374" y="3224"/>
                  </a:cubicBezTo>
                  <a:cubicBezTo>
                    <a:pt x="7702" y="4996"/>
                    <a:pt x="8404" y="6427"/>
                    <a:pt x="8404" y="7362"/>
                  </a:cubicBezTo>
                  <a:cubicBezTo>
                    <a:pt x="8404" y="9641"/>
                    <a:pt x="6680" y="11495"/>
                    <a:pt x="4559" y="11495"/>
                  </a:cubicBezTo>
                  <a:cubicBezTo>
                    <a:pt x="2439" y="11495"/>
                    <a:pt x="714" y="9641"/>
                    <a:pt x="714" y="7362"/>
                  </a:cubicBezTo>
                  <a:cubicBezTo>
                    <a:pt x="714" y="6429"/>
                    <a:pt x="1415" y="4999"/>
                    <a:pt x="2740" y="3230"/>
                  </a:cubicBezTo>
                  <a:cubicBezTo>
                    <a:pt x="3460" y="2270"/>
                    <a:pt x="4186" y="1449"/>
                    <a:pt x="4560" y="1041"/>
                  </a:cubicBezTo>
                  <a:close/>
                  <a:moveTo>
                    <a:pt x="4560" y="1"/>
                  </a:moveTo>
                  <a:lnTo>
                    <a:pt x="4302" y="269"/>
                  </a:lnTo>
                  <a:cubicBezTo>
                    <a:pt x="4258" y="314"/>
                    <a:pt x="3224" y="1392"/>
                    <a:pt x="2172" y="2795"/>
                  </a:cubicBezTo>
                  <a:cubicBezTo>
                    <a:pt x="731" y="4719"/>
                    <a:pt x="0" y="6256"/>
                    <a:pt x="0" y="7362"/>
                  </a:cubicBezTo>
                  <a:cubicBezTo>
                    <a:pt x="0" y="8653"/>
                    <a:pt x="471" y="9867"/>
                    <a:pt x="1328" y="10782"/>
                  </a:cubicBezTo>
                  <a:cubicBezTo>
                    <a:pt x="2190" y="11702"/>
                    <a:pt x="3337" y="12210"/>
                    <a:pt x="4560" y="12210"/>
                  </a:cubicBezTo>
                  <a:cubicBezTo>
                    <a:pt x="5782" y="12210"/>
                    <a:pt x="6930" y="11702"/>
                    <a:pt x="7792" y="10782"/>
                  </a:cubicBezTo>
                  <a:cubicBezTo>
                    <a:pt x="8648" y="9867"/>
                    <a:pt x="9119" y="8653"/>
                    <a:pt x="9119" y="7362"/>
                  </a:cubicBezTo>
                  <a:cubicBezTo>
                    <a:pt x="9119" y="6256"/>
                    <a:pt x="8388" y="4719"/>
                    <a:pt x="6947" y="2795"/>
                  </a:cubicBezTo>
                  <a:cubicBezTo>
                    <a:pt x="5895" y="1392"/>
                    <a:pt x="4861" y="313"/>
                    <a:pt x="4817" y="268"/>
                  </a:cubicBezTo>
                  <a:lnTo>
                    <a:pt x="45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a:off x="3407147" y="4078139"/>
              <a:ext cx="140934" cy="305449"/>
            </a:xfrm>
            <a:custGeom>
              <a:rect b="b" l="l" r="r" t="t"/>
              <a:pathLst>
                <a:path extrusionOk="0" h="8860" w="4088">
                  <a:moveTo>
                    <a:pt x="1533" y="2560"/>
                  </a:moveTo>
                  <a:lnTo>
                    <a:pt x="1901" y="3821"/>
                  </a:lnTo>
                  <a:lnTo>
                    <a:pt x="3058" y="3821"/>
                  </a:lnTo>
                  <a:lnTo>
                    <a:pt x="2364" y="5685"/>
                  </a:lnTo>
                  <a:lnTo>
                    <a:pt x="2258" y="4562"/>
                  </a:lnTo>
                  <a:lnTo>
                    <a:pt x="952" y="4562"/>
                  </a:lnTo>
                  <a:lnTo>
                    <a:pt x="1533" y="2560"/>
                  </a:lnTo>
                  <a:close/>
                  <a:moveTo>
                    <a:pt x="1530" y="0"/>
                  </a:moveTo>
                  <a:lnTo>
                    <a:pt x="0" y="5277"/>
                  </a:lnTo>
                  <a:lnTo>
                    <a:pt x="1607" y="5277"/>
                  </a:lnTo>
                  <a:lnTo>
                    <a:pt x="1942" y="8859"/>
                  </a:lnTo>
                  <a:lnTo>
                    <a:pt x="4088" y="3106"/>
                  </a:lnTo>
                  <a:lnTo>
                    <a:pt x="2438" y="3106"/>
                  </a:lnTo>
                  <a:lnTo>
                    <a:pt x="15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8"/>
            <p:cNvSpPr/>
            <p:nvPr/>
          </p:nvSpPr>
          <p:spPr>
            <a:xfrm>
              <a:off x="3281761" y="4001432"/>
              <a:ext cx="24684" cy="136245"/>
            </a:xfrm>
            <a:custGeom>
              <a:rect b="b" l="l" r="r" t="t"/>
              <a:pathLst>
                <a:path extrusionOk="0" h="3952" w="716">
                  <a:moveTo>
                    <a:pt x="0" y="1"/>
                  </a:moveTo>
                  <a:lnTo>
                    <a:pt x="0" y="3952"/>
                  </a:lnTo>
                  <a:lnTo>
                    <a:pt x="715" y="3952"/>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8"/>
            <p:cNvSpPr/>
            <p:nvPr/>
          </p:nvSpPr>
          <p:spPr>
            <a:xfrm>
              <a:off x="3338886" y="4001432"/>
              <a:ext cx="24684" cy="68123"/>
            </a:xfrm>
            <a:custGeom>
              <a:rect b="b" l="l" r="r" t="t"/>
              <a:pathLst>
                <a:path extrusionOk="0" h="1976" w="716">
                  <a:moveTo>
                    <a:pt x="1" y="1"/>
                  </a:moveTo>
                  <a:lnTo>
                    <a:pt x="1" y="1976"/>
                  </a:lnTo>
                  <a:lnTo>
                    <a:pt x="716" y="1976"/>
                  </a:lnTo>
                  <a:lnTo>
                    <a:pt x="7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8"/>
            <p:cNvSpPr/>
            <p:nvPr/>
          </p:nvSpPr>
          <p:spPr>
            <a:xfrm>
              <a:off x="3635544" y="4001432"/>
              <a:ext cx="24650" cy="136245"/>
            </a:xfrm>
            <a:custGeom>
              <a:rect b="b" l="l" r="r" t="t"/>
              <a:pathLst>
                <a:path extrusionOk="0" h="3952" w="715">
                  <a:moveTo>
                    <a:pt x="1" y="1"/>
                  </a:moveTo>
                  <a:lnTo>
                    <a:pt x="1" y="3952"/>
                  </a:lnTo>
                  <a:lnTo>
                    <a:pt x="715" y="3952"/>
                  </a:lnTo>
                  <a:lnTo>
                    <a:pt x="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8"/>
            <p:cNvSpPr/>
            <p:nvPr/>
          </p:nvSpPr>
          <p:spPr>
            <a:xfrm>
              <a:off x="3578419" y="4001432"/>
              <a:ext cx="24650" cy="68123"/>
            </a:xfrm>
            <a:custGeom>
              <a:rect b="b" l="l" r="r" t="t"/>
              <a:pathLst>
                <a:path extrusionOk="0" h="1976" w="715">
                  <a:moveTo>
                    <a:pt x="0" y="1"/>
                  </a:moveTo>
                  <a:lnTo>
                    <a:pt x="0" y="1976"/>
                  </a:lnTo>
                  <a:lnTo>
                    <a:pt x="714" y="1976"/>
                  </a:lnTo>
                  <a:lnTo>
                    <a:pt x="7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Electricity Access Meeting by Slidesgo">
  <a:themeElements>
    <a:clrScheme name="Simple Light">
      <a:dk1>
        <a:srgbClr val="1D1D1B"/>
      </a:dk1>
      <a:lt1>
        <a:srgbClr val="D1630F"/>
      </a:lt1>
      <a:dk2>
        <a:srgbClr val="E5E5E5"/>
      </a:dk2>
      <a:lt2>
        <a:srgbClr val="CCCCCC"/>
      </a:lt2>
      <a:accent1>
        <a:srgbClr val="B4B4B4"/>
      </a:accent1>
      <a:accent2>
        <a:srgbClr val="FFFFFF"/>
      </a:accent2>
      <a:accent3>
        <a:srgbClr val="FFFFFF"/>
      </a:accent3>
      <a:accent4>
        <a:srgbClr val="FFFFFF"/>
      </a:accent4>
      <a:accent5>
        <a:srgbClr val="FFFFFF"/>
      </a:accent5>
      <a:accent6>
        <a:srgbClr val="FFFFFF"/>
      </a:accent6>
      <a:hlink>
        <a:srgbClr val="1D1D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